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5447" r:id="rId4"/>
    <p:sldMasterId id="2147485551" r:id="rId5"/>
    <p:sldMasterId id="2147485608" r:id="rId6"/>
    <p:sldMasterId id="2147485640" r:id="rId7"/>
  </p:sldMasterIdLst>
  <p:notesMasterIdLst>
    <p:notesMasterId r:id="rId39"/>
  </p:notesMasterIdLst>
  <p:handoutMasterIdLst>
    <p:handoutMasterId r:id="rId40"/>
  </p:handoutMasterIdLst>
  <p:sldIdLst>
    <p:sldId id="1661" r:id="rId8"/>
    <p:sldId id="2147482070" r:id="rId9"/>
    <p:sldId id="2147482074" r:id="rId10"/>
    <p:sldId id="2147482069" r:id="rId11"/>
    <p:sldId id="2147482075" r:id="rId12"/>
    <p:sldId id="2147481957" r:id="rId13"/>
    <p:sldId id="2147482039" r:id="rId14"/>
    <p:sldId id="2147482068" r:id="rId15"/>
    <p:sldId id="2147482059" r:id="rId16"/>
    <p:sldId id="2147482067" r:id="rId17"/>
    <p:sldId id="2147482065" r:id="rId18"/>
    <p:sldId id="558" r:id="rId19"/>
    <p:sldId id="563" r:id="rId20"/>
    <p:sldId id="565" r:id="rId21"/>
    <p:sldId id="576" r:id="rId22"/>
    <p:sldId id="560" r:id="rId23"/>
    <p:sldId id="566" r:id="rId24"/>
    <p:sldId id="2147482055" r:id="rId25"/>
    <p:sldId id="2147482041" r:id="rId26"/>
    <p:sldId id="2147482050" r:id="rId27"/>
    <p:sldId id="2147482054" r:id="rId28"/>
    <p:sldId id="2147482053" r:id="rId29"/>
    <p:sldId id="2147482040" r:id="rId30"/>
    <p:sldId id="2147482043" r:id="rId31"/>
    <p:sldId id="2147482042" r:id="rId32"/>
    <p:sldId id="2147482044" r:id="rId33"/>
    <p:sldId id="2147482045" r:id="rId34"/>
    <p:sldId id="1527" r:id="rId35"/>
    <p:sldId id="2147482063" r:id="rId36"/>
    <p:sldId id="2147482073" r:id="rId37"/>
    <p:sldId id="2147482057" r:id="rId38"/>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Microsoft Build 16:9 Template Light" id="{38B656EC-D568-4EF7-8842-9FA1AE1192C9}">
          <p14:sldIdLst>
            <p14:sldId id="1661"/>
            <p14:sldId id="2147482070"/>
            <p14:sldId id="2147482074"/>
            <p14:sldId id="2147482069"/>
            <p14:sldId id="2147482075"/>
            <p14:sldId id="2147481957"/>
            <p14:sldId id="2147482039"/>
            <p14:sldId id="2147482068"/>
            <p14:sldId id="2147482059"/>
            <p14:sldId id="2147482067"/>
            <p14:sldId id="2147482065"/>
            <p14:sldId id="558"/>
            <p14:sldId id="563"/>
            <p14:sldId id="565"/>
            <p14:sldId id="576"/>
            <p14:sldId id="560"/>
            <p14:sldId id="566"/>
            <p14:sldId id="2147482055"/>
            <p14:sldId id="2147482041"/>
            <p14:sldId id="2147482050"/>
            <p14:sldId id="2147482054"/>
            <p14:sldId id="2147482053"/>
          </p14:sldIdLst>
        </p14:section>
        <p14:section name=".NET Specific Content" id="{87D35B2E-9149-E349-B788-88CBE028520E}">
          <p14:sldIdLst>
            <p14:sldId id="2147482040"/>
            <p14:sldId id="2147482043"/>
            <p14:sldId id="2147482042"/>
            <p14:sldId id="2147482044"/>
            <p14:sldId id="2147482045"/>
          </p14:sldIdLst>
        </p14:section>
        <p14:section name="Final Demo and Wrap up" id="{D73CDD8A-7ABE-B541-BAF2-1E29A4AEF92A}">
          <p14:sldIdLst>
            <p14:sldId id="1527"/>
            <p14:sldId id="2147482063"/>
            <p14:sldId id="2147482073"/>
            <p14:sldId id="2147482057"/>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FAA30B2-BC83-DF21-E182-A666C9229620}" name="James Montemagno" initials="JM" userId="S::jamont@microsoft.com::e0435849-a140-4c07-8047-7cefab9356ed" providerId="AD"/>
  <p188:author id="{6AFA61D8-796F-555E-A395-B33F90AAF99E}" name="Monica Lueder" initials="ML" userId="S::monical@microsoft.com::75969e72-ba9c-4e32-a4ac-c8f3aeff9ba2" providerId="AD"/>
  <p188:author id="{D6F422E8-D806-0316-7DA0-5F0B4F391936}" name="Den Delimarsky (DEVDIV)" initials="" userId="S::ddelimarsky@microsoft.com::5350ea51-723d-4d5e-9f25-afc70279d21b"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1D3C7"/>
    <a:srgbClr val="FFF8F3"/>
    <a:srgbClr val="F0E1D5"/>
    <a:srgbClr val="E8E6DF"/>
    <a:srgbClr val="FFA38B"/>
    <a:srgbClr val="8DC8E8"/>
    <a:srgbClr val="8661C5"/>
    <a:srgbClr val="D7D2CB"/>
    <a:srgbClr val="FAE4A2"/>
    <a:srgbClr val="B9DCD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CD03D44-F012-BD4E-B8E5-8881D22A1336}" v="14" dt="2025-09-22T22:51:08.56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311"/>
    <p:restoredTop sz="95033" autoAdjust="0"/>
  </p:normalViewPr>
  <p:slideViewPr>
    <p:cSldViewPr snapToGrid="0">
      <p:cViewPr varScale="1">
        <p:scale>
          <a:sx n="82" d="100"/>
          <a:sy n="82" d="100"/>
        </p:scale>
        <p:origin x="658" y="72"/>
      </p:cViewPr>
      <p:guideLst/>
    </p:cSldViewPr>
  </p:slideViewPr>
  <p:notesTextViewPr>
    <p:cViewPr>
      <p:scale>
        <a:sx n="1" d="1"/>
        <a:sy n="1" d="1"/>
      </p:scale>
      <p:origin x="0" y="0"/>
    </p:cViewPr>
  </p:notesTextViewPr>
  <p:sorterViewPr>
    <p:cViewPr>
      <p:scale>
        <a:sx n="1" d="1"/>
        <a:sy n="1" d="1"/>
      </p:scale>
      <p:origin x="0" y="0"/>
    </p:cViewPr>
  </p:sorter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notesMaster" Target="notesMasters/notesMaster1.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presProps" Target="presProps.xml"/><Relationship Id="rId47" Type="http://schemas.microsoft.com/office/2018/10/relationships/authors" Target="author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9.xml"/><Relationship Id="rId29" Type="http://schemas.openxmlformats.org/officeDocument/2006/relationships/slide" Target="slides/slide22.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handoutMaster" Target="handoutMasters/handoutMaster1.xml"/><Relationship Id="rId45"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viewProps" Target="viewProps.xml"/><Relationship Id="rId8" Type="http://schemas.openxmlformats.org/officeDocument/2006/relationships/slide" Target="slides/slide1.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microsoft.com/office/2015/10/relationships/revisionInfo" Target="revisionInfo.xml"/><Relationship Id="rId20" Type="http://schemas.openxmlformats.org/officeDocument/2006/relationships/slide" Target="slides/slide13.xml"/><Relationship Id="rId41" Type="http://schemas.openxmlformats.org/officeDocument/2006/relationships/commentAuthors" Target="commentAuthors.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BE3EE82-5AF3-41E9-8089-6CBFB1D6476A}" type="doc">
      <dgm:prSet loTypeId="urn:microsoft.com/office/officeart/2005/8/layout/default" loCatId="list" qsTypeId="urn:microsoft.com/office/officeart/2005/8/quickstyle/simple5" qsCatId="simple" csTypeId="urn:microsoft.com/office/officeart/2005/8/colors/colorful1" csCatId="colorful" phldr="1"/>
      <dgm:spPr/>
      <dgm:t>
        <a:bodyPr/>
        <a:lstStyle/>
        <a:p>
          <a:endParaRPr lang="en-US"/>
        </a:p>
      </dgm:t>
    </dgm:pt>
    <dgm:pt modelId="{8694C48B-5B26-4D5D-9F9A-126D0426D3C3}">
      <dgm:prSet/>
      <dgm:spPr/>
      <dgm:t>
        <a:bodyPr/>
        <a:lstStyle/>
        <a:p>
          <a:pPr>
            <a:defRPr cap="all"/>
          </a:pPr>
          <a:r>
            <a:rPr lang="es-ES" b="1" i="0" baseline="0"/>
            <a:t>Beneficios clave de usar MCP</a:t>
          </a:r>
          <a:endParaRPr lang="en-US"/>
        </a:p>
      </dgm:t>
    </dgm:pt>
    <dgm:pt modelId="{8000F6E7-79C3-47D9-AF1C-A96D4E5B0471}" type="parTrans" cxnId="{5D3F93F0-A393-4434-91BF-14D9ECAB0E5B}">
      <dgm:prSet/>
      <dgm:spPr/>
      <dgm:t>
        <a:bodyPr/>
        <a:lstStyle/>
        <a:p>
          <a:endParaRPr lang="en-US"/>
        </a:p>
      </dgm:t>
    </dgm:pt>
    <dgm:pt modelId="{9317CD40-58B2-4973-B27D-8AFD5DD044A2}" type="sibTrans" cxnId="{5D3F93F0-A393-4434-91BF-14D9ECAB0E5B}">
      <dgm:prSet/>
      <dgm:spPr/>
      <dgm:t>
        <a:bodyPr/>
        <a:lstStyle/>
        <a:p>
          <a:endParaRPr lang="en-US"/>
        </a:p>
      </dgm:t>
    </dgm:pt>
    <dgm:pt modelId="{CD2D541A-735D-44E5-AC0A-7612D5870C03}">
      <dgm:prSet/>
      <dgm:spPr/>
      <dgm:t>
        <a:bodyPr/>
        <a:lstStyle/>
        <a:p>
          <a:pPr>
            <a:defRPr cap="all"/>
          </a:pPr>
          <a:r>
            <a:rPr lang="es-ES" b="1" i="0" baseline="0"/>
            <a:t>Desacoplamiento inteligente</a:t>
          </a:r>
          <a:endParaRPr lang="en-US"/>
        </a:p>
      </dgm:t>
    </dgm:pt>
    <dgm:pt modelId="{4E7F7984-1F83-4868-A07D-F0B4164F9341}" type="parTrans" cxnId="{E0028A08-BB38-4F63-9D47-B46FA54328F7}">
      <dgm:prSet/>
      <dgm:spPr/>
      <dgm:t>
        <a:bodyPr/>
        <a:lstStyle/>
        <a:p>
          <a:endParaRPr lang="en-US"/>
        </a:p>
      </dgm:t>
    </dgm:pt>
    <dgm:pt modelId="{6D917929-61FB-479B-8070-4A9B45862731}" type="sibTrans" cxnId="{E0028A08-BB38-4F63-9D47-B46FA54328F7}">
      <dgm:prSet/>
      <dgm:spPr/>
      <dgm:t>
        <a:bodyPr/>
        <a:lstStyle/>
        <a:p>
          <a:endParaRPr lang="en-US"/>
        </a:p>
      </dgm:t>
    </dgm:pt>
    <dgm:pt modelId="{74FF3D0B-42B8-4411-882B-3D94D7A2C60B}">
      <dgm:prSet/>
      <dgm:spPr/>
      <dgm:t>
        <a:bodyPr/>
        <a:lstStyle/>
        <a:p>
          <a:pPr>
            <a:defRPr cap="all"/>
          </a:pPr>
          <a:r>
            <a:rPr lang="es-ES" b="0" i="0" baseline="0"/>
            <a:t>Separa modelos IA de integraciones específicas, facilitando la reutilización y mantenimiento de código en múltiples proyectos</a:t>
          </a:r>
          <a:endParaRPr lang="en-US"/>
        </a:p>
      </dgm:t>
    </dgm:pt>
    <dgm:pt modelId="{A77751FF-A158-4714-9947-0DC696EAD730}" type="parTrans" cxnId="{DC7D5490-D039-4D35-BE7D-589F98CEEDAA}">
      <dgm:prSet/>
      <dgm:spPr/>
      <dgm:t>
        <a:bodyPr/>
        <a:lstStyle/>
        <a:p>
          <a:endParaRPr lang="en-US"/>
        </a:p>
      </dgm:t>
    </dgm:pt>
    <dgm:pt modelId="{06767B97-3094-4FEB-8FAE-FFD9AE7CC65E}" type="sibTrans" cxnId="{DC7D5490-D039-4D35-BE7D-589F98CEEDAA}">
      <dgm:prSet/>
      <dgm:spPr/>
      <dgm:t>
        <a:bodyPr/>
        <a:lstStyle/>
        <a:p>
          <a:endParaRPr lang="en-US"/>
        </a:p>
      </dgm:t>
    </dgm:pt>
    <dgm:pt modelId="{89D40C2D-15FF-41B6-BC5F-E1CBA4C71068}">
      <dgm:prSet/>
      <dgm:spPr/>
      <dgm:t>
        <a:bodyPr/>
        <a:lstStyle/>
        <a:p>
          <a:pPr>
            <a:defRPr cap="all"/>
          </a:pPr>
          <a:r>
            <a:rPr lang="es-ES" b="1" i="0" baseline="0"/>
            <a:t>Acceso seguro en tiempo real</a:t>
          </a:r>
          <a:endParaRPr lang="en-US"/>
        </a:p>
      </dgm:t>
    </dgm:pt>
    <dgm:pt modelId="{95CE082E-CE60-4D0C-85A8-4A8164B1F4CC}" type="parTrans" cxnId="{8D4D47BF-8F36-4D1A-BD21-30C71290307D}">
      <dgm:prSet/>
      <dgm:spPr/>
      <dgm:t>
        <a:bodyPr/>
        <a:lstStyle/>
        <a:p>
          <a:endParaRPr lang="en-US"/>
        </a:p>
      </dgm:t>
    </dgm:pt>
    <dgm:pt modelId="{125FBE43-38DC-4BA1-8753-5B6BDE7C741B}" type="sibTrans" cxnId="{8D4D47BF-8F36-4D1A-BD21-30C71290307D}">
      <dgm:prSet/>
      <dgm:spPr/>
      <dgm:t>
        <a:bodyPr/>
        <a:lstStyle/>
        <a:p>
          <a:endParaRPr lang="en-US"/>
        </a:p>
      </dgm:t>
    </dgm:pt>
    <dgm:pt modelId="{0E87CA42-9DF8-4889-A159-FE76CBC35D5F}">
      <dgm:prSet/>
      <dgm:spPr/>
      <dgm:t>
        <a:bodyPr/>
        <a:lstStyle/>
        <a:p>
          <a:pPr>
            <a:defRPr cap="all"/>
          </a:pPr>
          <a:r>
            <a:rPr lang="es-ES" b="0" i="0" baseline="0"/>
            <a:t>Permite acceso controlado y seguro a datos y funciones externas sin comprometer la arquitectura de tus sistemas</a:t>
          </a:r>
          <a:endParaRPr lang="en-US"/>
        </a:p>
      </dgm:t>
    </dgm:pt>
    <dgm:pt modelId="{F7CC242E-5195-4CA1-9096-4ED8995EA85B}" type="parTrans" cxnId="{ECCEC2C6-8FB5-47B2-BDC8-E23031D2600B}">
      <dgm:prSet/>
      <dgm:spPr/>
      <dgm:t>
        <a:bodyPr/>
        <a:lstStyle/>
        <a:p>
          <a:endParaRPr lang="en-US"/>
        </a:p>
      </dgm:t>
    </dgm:pt>
    <dgm:pt modelId="{3E6A0C3C-B1DF-4311-B0CF-96BA15C752EA}" type="sibTrans" cxnId="{ECCEC2C6-8FB5-47B2-BDC8-E23031D2600B}">
      <dgm:prSet/>
      <dgm:spPr/>
      <dgm:t>
        <a:bodyPr/>
        <a:lstStyle/>
        <a:p>
          <a:endParaRPr lang="en-US"/>
        </a:p>
      </dgm:t>
    </dgm:pt>
    <dgm:pt modelId="{F5E83F96-4C0F-46C6-994A-A0EE2B56B227}">
      <dgm:prSet/>
      <dgm:spPr/>
      <dgm:t>
        <a:bodyPr/>
        <a:lstStyle/>
        <a:p>
          <a:pPr>
            <a:defRPr cap="all"/>
          </a:pPr>
          <a:r>
            <a:rPr lang="es-ES" b="1" i="0" baseline="0"/>
            <a:t>Integración simplificada</a:t>
          </a:r>
          <a:endParaRPr lang="en-US"/>
        </a:p>
      </dgm:t>
    </dgm:pt>
    <dgm:pt modelId="{6FBE0BA4-494D-472F-9FED-91703399803E}" type="parTrans" cxnId="{B1E76005-5561-45DA-8B86-DDA05EE65418}">
      <dgm:prSet/>
      <dgm:spPr/>
      <dgm:t>
        <a:bodyPr/>
        <a:lstStyle/>
        <a:p>
          <a:endParaRPr lang="en-US"/>
        </a:p>
      </dgm:t>
    </dgm:pt>
    <dgm:pt modelId="{697CD56C-0BBF-47DC-B6F4-03D2E2E2088A}" type="sibTrans" cxnId="{B1E76005-5561-45DA-8B86-DDA05EE65418}">
      <dgm:prSet/>
      <dgm:spPr/>
      <dgm:t>
        <a:bodyPr/>
        <a:lstStyle/>
        <a:p>
          <a:endParaRPr lang="en-US"/>
        </a:p>
      </dgm:t>
    </dgm:pt>
    <dgm:pt modelId="{80E247E7-C099-4257-9E3F-C2C4D32F6B70}">
      <dgm:prSet/>
      <dgm:spPr/>
      <dgm:t>
        <a:bodyPr/>
        <a:lstStyle/>
        <a:p>
          <a:pPr>
            <a:defRPr cap="all"/>
          </a:pPr>
          <a:r>
            <a:rPr lang="es-ES" b="0" i="0" baseline="0"/>
            <a:t>Facilita la conexión con múltiples clientes y modelos sin necesidad de programar APIs personalizadas para cada caso</a:t>
          </a:r>
          <a:endParaRPr lang="en-US"/>
        </a:p>
      </dgm:t>
    </dgm:pt>
    <dgm:pt modelId="{615393D1-73B3-43C5-A94B-F5E5DC7B0F3C}" type="parTrans" cxnId="{11B64664-FBD9-4132-A40F-153FA2DE3410}">
      <dgm:prSet/>
      <dgm:spPr/>
      <dgm:t>
        <a:bodyPr/>
        <a:lstStyle/>
        <a:p>
          <a:endParaRPr lang="en-US"/>
        </a:p>
      </dgm:t>
    </dgm:pt>
    <dgm:pt modelId="{6624B044-074B-4920-80BD-AE363522E0C8}" type="sibTrans" cxnId="{11B64664-FBD9-4132-A40F-153FA2DE3410}">
      <dgm:prSet/>
      <dgm:spPr/>
      <dgm:t>
        <a:bodyPr/>
        <a:lstStyle/>
        <a:p>
          <a:endParaRPr lang="en-US"/>
        </a:p>
      </dgm:t>
    </dgm:pt>
    <dgm:pt modelId="{68D7FC09-A65E-4F9B-80D6-F016E8FAD0A9}" type="pres">
      <dgm:prSet presAssocID="{4BE3EE82-5AF3-41E9-8089-6CBFB1D6476A}" presName="diagram" presStyleCnt="0">
        <dgm:presLayoutVars>
          <dgm:dir/>
          <dgm:resizeHandles val="exact"/>
        </dgm:presLayoutVars>
      </dgm:prSet>
      <dgm:spPr/>
    </dgm:pt>
    <dgm:pt modelId="{E4A988BD-5062-4920-83A7-41EB31F3B633}" type="pres">
      <dgm:prSet presAssocID="{8694C48B-5B26-4D5D-9F9A-126D0426D3C3}" presName="node" presStyleLbl="node1" presStyleIdx="0" presStyleCnt="7">
        <dgm:presLayoutVars>
          <dgm:bulletEnabled val="1"/>
        </dgm:presLayoutVars>
      </dgm:prSet>
      <dgm:spPr/>
    </dgm:pt>
    <dgm:pt modelId="{08C31D10-B269-40B4-8535-783C4004F2C7}" type="pres">
      <dgm:prSet presAssocID="{9317CD40-58B2-4973-B27D-8AFD5DD044A2}" presName="sibTrans" presStyleCnt="0"/>
      <dgm:spPr/>
    </dgm:pt>
    <dgm:pt modelId="{4BA8EE12-2A41-42DD-A4B5-88C176CC1679}" type="pres">
      <dgm:prSet presAssocID="{CD2D541A-735D-44E5-AC0A-7612D5870C03}" presName="node" presStyleLbl="node1" presStyleIdx="1" presStyleCnt="7">
        <dgm:presLayoutVars>
          <dgm:bulletEnabled val="1"/>
        </dgm:presLayoutVars>
      </dgm:prSet>
      <dgm:spPr/>
    </dgm:pt>
    <dgm:pt modelId="{C2DCED59-6495-4704-A57E-ADD380E56E90}" type="pres">
      <dgm:prSet presAssocID="{6D917929-61FB-479B-8070-4A9B45862731}" presName="sibTrans" presStyleCnt="0"/>
      <dgm:spPr/>
    </dgm:pt>
    <dgm:pt modelId="{F07F71DA-5272-455F-85E7-F127421BFCA6}" type="pres">
      <dgm:prSet presAssocID="{74FF3D0B-42B8-4411-882B-3D94D7A2C60B}" presName="node" presStyleLbl="node1" presStyleIdx="2" presStyleCnt="7">
        <dgm:presLayoutVars>
          <dgm:bulletEnabled val="1"/>
        </dgm:presLayoutVars>
      </dgm:prSet>
      <dgm:spPr/>
    </dgm:pt>
    <dgm:pt modelId="{F8F769F3-412D-4CDC-B7A7-EA37E55C6307}" type="pres">
      <dgm:prSet presAssocID="{06767B97-3094-4FEB-8FAE-FFD9AE7CC65E}" presName="sibTrans" presStyleCnt="0"/>
      <dgm:spPr/>
    </dgm:pt>
    <dgm:pt modelId="{D63BFBAF-C40C-4008-80F4-C8A87B4C4B72}" type="pres">
      <dgm:prSet presAssocID="{89D40C2D-15FF-41B6-BC5F-E1CBA4C71068}" presName="node" presStyleLbl="node1" presStyleIdx="3" presStyleCnt="7">
        <dgm:presLayoutVars>
          <dgm:bulletEnabled val="1"/>
        </dgm:presLayoutVars>
      </dgm:prSet>
      <dgm:spPr/>
    </dgm:pt>
    <dgm:pt modelId="{F494A654-8EAA-442C-A3E0-009816A274D9}" type="pres">
      <dgm:prSet presAssocID="{125FBE43-38DC-4BA1-8753-5B6BDE7C741B}" presName="sibTrans" presStyleCnt="0"/>
      <dgm:spPr/>
    </dgm:pt>
    <dgm:pt modelId="{71648EF7-840E-4C0D-957B-5CD78EB56045}" type="pres">
      <dgm:prSet presAssocID="{0E87CA42-9DF8-4889-A159-FE76CBC35D5F}" presName="node" presStyleLbl="node1" presStyleIdx="4" presStyleCnt="7">
        <dgm:presLayoutVars>
          <dgm:bulletEnabled val="1"/>
        </dgm:presLayoutVars>
      </dgm:prSet>
      <dgm:spPr/>
    </dgm:pt>
    <dgm:pt modelId="{6A58EC4A-3CAB-4878-B24C-E682ED97B4FE}" type="pres">
      <dgm:prSet presAssocID="{3E6A0C3C-B1DF-4311-B0CF-96BA15C752EA}" presName="sibTrans" presStyleCnt="0"/>
      <dgm:spPr/>
    </dgm:pt>
    <dgm:pt modelId="{71A75132-0227-44D8-B665-2D5BBB09BD6C}" type="pres">
      <dgm:prSet presAssocID="{F5E83F96-4C0F-46C6-994A-A0EE2B56B227}" presName="node" presStyleLbl="node1" presStyleIdx="5" presStyleCnt="7">
        <dgm:presLayoutVars>
          <dgm:bulletEnabled val="1"/>
        </dgm:presLayoutVars>
      </dgm:prSet>
      <dgm:spPr/>
    </dgm:pt>
    <dgm:pt modelId="{DA112F62-E4F9-49DD-8469-C9EBBA449F19}" type="pres">
      <dgm:prSet presAssocID="{697CD56C-0BBF-47DC-B6F4-03D2E2E2088A}" presName="sibTrans" presStyleCnt="0"/>
      <dgm:spPr/>
    </dgm:pt>
    <dgm:pt modelId="{10A04F97-2ED3-4AF8-9148-E01CD59B6115}" type="pres">
      <dgm:prSet presAssocID="{80E247E7-C099-4257-9E3F-C2C4D32F6B70}" presName="node" presStyleLbl="node1" presStyleIdx="6" presStyleCnt="7">
        <dgm:presLayoutVars>
          <dgm:bulletEnabled val="1"/>
        </dgm:presLayoutVars>
      </dgm:prSet>
      <dgm:spPr/>
    </dgm:pt>
  </dgm:ptLst>
  <dgm:cxnLst>
    <dgm:cxn modelId="{B1E76005-5561-45DA-8B86-DDA05EE65418}" srcId="{4BE3EE82-5AF3-41E9-8089-6CBFB1D6476A}" destId="{F5E83F96-4C0F-46C6-994A-A0EE2B56B227}" srcOrd="5" destOrd="0" parTransId="{6FBE0BA4-494D-472F-9FED-91703399803E}" sibTransId="{697CD56C-0BBF-47DC-B6F4-03D2E2E2088A}"/>
    <dgm:cxn modelId="{E0028A08-BB38-4F63-9D47-B46FA54328F7}" srcId="{4BE3EE82-5AF3-41E9-8089-6CBFB1D6476A}" destId="{CD2D541A-735D-44E5-AC0A-7612D5870C03}" srcOrd="1" destOrd="0" parTransId="{4E7F7984-1F83-4868-A07D-F0B4164F9341}" sibTransId="{6D917929-61FB-479B-8070-4A9B45862731}"/>
    <dgm:cxn modelId="{11B64664-FBD9-4132-A40F-153FA2DE3410}" srcId="{4BE3EE82-5AF3-41E9-8089-6CBFB1D6476A}" destId="{80E247E7-C099-4257-9E3F-C2C4D32F6B70}" srcOrd="6" destOrd="0" parTransId="{615393D1-73B3-43C5-A94B-F5E5DC7B0F3C}" sibTransId="{6624B044-074B-4920-80BD-AE363522E0C8}"/>
    <dgm:cxn modelId="{7C8ADB55-79AA-48ED-928A-24FDA164A162}" type="presOf" srcId="{80E247E7-C099-4257-9E3F-C2C4D32F6B70}" destId="{10A04F97-2ED3-4AF8-9148-E01CD59B6115}" srcOrd="0" destOrd="0" presId="urn:microsoft.com/office/officeart/2005/8/layout/default"/>
    <dgm:cxn modelId="{62D1A487-D9F6-4DAC-8282-CE60EBFA1814}" type="presOf" srcId="{8694C48B-5B26-4D5D-9F9A-126D0426D3C3}" destId="{E4A988BD-5062-4920-83A7-41EB31F3B633}" srcOrd="0" destOrd="0" presId="urn:microsoft.com/office/officeart/2005/8/layout/default"/>
    <dgm:cxn modelId="{DC7D5490-D039-4D35-BE7D-589F98CEEDAA}" srcId="{4BE3EE82-5AF3-41E9-8089-6CBFB1D6476A}" destId="{74FF3D0B-42B8-4411-882B-3D94D7A2C60B}" srcOrd="2" destOrd="0" parTransId="{A77751FF-A158-4714-9947-0DC696EAD730}" sibTransId="{06767B97-3094-4FEB-8FAE-FFD9AE7CC65E}"/>
    <dgm:cxn modelId="{1D9332B0-14B2-46A6-88DB-8D419BE7522E}" type="presOf" srcId="{0E87CA42-9DF8-4889-A159-FE76CBC35D5F}" destId="{71648EF7-840E-4C0D-957B-5CD78EB56045}" srcOrd="0" destOrd="0" presId="urn:microsoft.com/office/officeart/2005/8/layout/default"/>
    <dgm:cxn modelId="{8D4D47BF-8F36-4D1A-BD21-30C71290307D}" srcId="{4BE3EE82-5AF3-41E9-8089-6CBFB1D6476A}" destId="{89D40C2D-15FF-41B6-BC5F-E1CBA4C71068}" srcOrd="3" destOrd="0" parTransId="{95CE082E-CE60-4D0C-85A8-4A8164B1F4CC}" sibTransId="{125FBE43-38DC-4BA1-8753-5B6BDE7C741B}"/>
    <dgm:cxn modelId="{747D9BC3-2817-47B7-89B3-0028C891CC0A}" type="presOf" srcId="{F5E83F96-4C0F-46C6-994A-A0EE2B56B227}" destId="{71A75132-0227-44D8-B665-2D5BBB09BD6C}" srcOrd="0" destOrd="0" presId="urn:microsoft.com/office/officeart/2005/8/layout/default"/>
    <dgm:cxn modelId="{11DDC1C4-E6DD-4B0D-81AA-7DC1E4238449}" type="presOf" srcId="{89D40C2D-15FF-41B6-BC5F-E1CBA4C71068}" destId="{D63BFBAF-C40C-4008-80F4-C8A87B4C4B72}" srcOrd="0" destOrd="0" presId="urn:microsoft.com/office/officeart/2005/8/layout/default"/>
    <dgm:cxn modelId="{ECCEC2C6-8FB5-47B2-BDC8-E23031D2600B}" srcId="{4BE3EE82-5AF3-41E9-8089-6CBFB1D6476A}" destId="{0E87CA42-9DF8-4889-A159-FE76CBC35D5F}" srcOrd="4" destOrd="0" parTransId="{F7CC242E-5195-4CA1-9096-4ED8995EA85B}" sibTransId="{3E6A0C3C-B1DF-4311-B0CF-96BA15C752EA}"/>
    <dgm:cxn modelId="{8005A2D4-A5A5-4254-ACED-0781D70B847E}" type="presOf" srcId="{CD2D541A-735D-44E5-AC0A-7612D5870C03}" destId="{4BA8EE12-2A41-42DD-A4B5-88C176CC1679}" srcOrd="0" destOrd="0" presId="urn:microsoft.com/office/officeart/2005/8/layout/default"/>
    <dgm:cxn modelId="{BC94B3E2-AC01-41E6-B988-DD44385BB348}" type="presOf" srcId="{4BE3EE82-5AF3-41E9-8089-6CBFB1D6476A}" destId="{68D7FC09-A65E-4F9B-80D6-F016E8FAD0A9}" srcOrd="0" destOrd="0" presId="urn:microsoft.com/office/officeart/2005/8/layout/default"/>
    <dgm:cxn modelId="{5D3F93F0-A393-4434-91BF-14D9ECAB0E5B}" srcId="{4BE3EE82-5AF3-41E9-8089-6CBFB1D6476A}" destId="{8694C48B-5B26-4D5D-9F9A-126D0426D3C3}" srcOrd="0" destOrd="0" parTransId="{8000F6E7-79C3-47D9-AF1C-A96D4E5B0471}" sibTransId="{9317CD40-58B2-4973-B27D-8AFD5DD044A2}"/>
    <dgm:cxn modelId="{DBA67FF7-3141-4F24-B4B1-B6FEFCC4FBA7}" type="presOf" srcId="{74FF3D0B-42B8-4411-882B-3D94D7A2C60B}" destId="{F07F71DA-5272-455F-85E7-F127421BFCA6}" srcOrd="0" destOrd="0" presId="urn:microsoft.com/office/officeart/2005/8/layout/default"/>
    <dgm:cxn modelId="{60287485-65A6-44EA-B7D7-02BD6BDCB662}" type="presParOf" srcId="{68D7FC09-A65E-4F9B-80D6-F016E8FAD0A9}" destId="{E4A988BD-5062-4920-83A7-41EB31F3B633}" srcOrd="0" destOrd="0" presId="urn:microsoft.com/office/officeart/2005/8/layout/default"/>
    <dgm:cxn modelId="{7B146715-2F26-44D8-BE3D-932DD24B1331}" type="presParOf" srcId="{68D7FC09-A65E-4F9B-80D6-F016E8FAD0A9}" destId="{08C31D10-B269-40B4-8535-783C4004F2C7}" srcOrd="1" destOrd="0" presId="urn:microsoft.com/office/officeart/2005/8/layout/default"/>
    <dgm:cxn modelId="{13743E18-D79F-449A-A1AA-191ED6C6F47B}" type="presParOf" srcId="{68D7FC09-A65E-4F9B-80D6-F016E8FAD0A9}" destId="{4BA8EE12-2A41-42DD-A4B5-88C176CC1679}" srcOrd="2" destOrd="0" presId="urn:microsoft.com/office/officeart/2005/8/layout/default"/>
    <dgm:cxn modelId="{1367A355-CEAE-4D04-868A-D9105A3068BA}" type="presParOf" srcId="{68D7FC09-A65E-4F9B-80D6-F016E8FAD0A9}" destId="{C2DCED59-6495-4704-A57E-ADD380E56E90}" srcOrd="3" destOrd="0" presId="urn:microsoft.com/office/officeart/2005/8/layout/default"/>
    <dgm:cxn modelId="{93089AC7-6FB4-418F-8304-B15F4CE6F2C7}" type="presParOf" srcId="{68D7FC09-A65E-4F9B-80D6-F016E8FAD0A9}" destId="{F07F71DA-5272-455F-85E7-F127421BFCA6}" srcOrd="4" destOrd="0" presId="urn:microsoft.com/office/officeart/2005/8/layout/default"/>
    <dgm:cxn modelId="{4DBB56AF-E6B4-45A4-8B52-8EAB1788ABC5}" type="presParOf" srcId="{68D7FC09-A65E-4F9B-80D6-F016E8FAD0A9}" destId="{F8F769F3-412D-4CDC-B7A7-EA37E55C6307}" srcOrd="5" destOrd="0" presId="urn:microsoft.com/office/officeart/2005/8/layout/default"/>
    <dgm:cxn modelId="{FD21E6CF-392C-416D-91FE-5B18990B346F}" type="presParOf" srcId="{68D7FC09-A65E-4F9B-80D6-F016E8FAD0A9}" destId="{D63BFBAF-C40C-4008-80F4-C8A87B4C4B72}" srcOrd="6" destOrd="0" presId="urn:microsoft.com/office/officeart/2005/8/layout/default"/>
    <dgm:cxn modelId="{91BA6A04-4870-4A05-91A4-0266CDC39F92}" type="presParOf" srcId="{68D7FC09-A65E-4F9B-80D6-F016E8FAD0A9}" destId="{F494A654-8EAA-442C-A3E0-009816A274D9}" srcOrd="7" destOrd="0" presId="urn:microsoft.com/office/officeart/2005/8/layout/default"/>
    <dgm:cxn modelId="{C4C7FE81-6121-49C5-A2AF-9671F612CCBE}" type="presParOf" srcId="{68D7FC09-A65E-4F9B-80D6-F016E8FAD0A9}" destId="{71648EF7-840E-4C0D-957B-5CD78EB56045}" srcOrd="8" destOrd="0" presId="urn:microsoft.com/office/officeart/2005/8/layout/default"/>
    <dgm:cxn modelId="{FF65D3FD-77DF-4C01-A616-6B5CFAEF67F6}" type="presParOf" srcId="{68D7FC09-A65E-4F9B-80D6-F016E8FAD0A9}" destId="{6A58EC4A-3CAB-4878-B24C-E682ED97B4FE}" srcOrd="9" destOrd="0" presId="urn:microsoft.com/office/officeart/2005/8/layout/default"/>
    <dgm:cxn modelId="{5FA6739E-64AF-441C-AD4E-51B1FBFD9C4C}" type="presParOf" srcId="{68D7FC09-A65E-4F9B-80D6-F016E8FAD0A9}" destId="{71A75132-0227-44D8-B665-2D5BBB09BD6C}" srcOrd="10" destOrd="0" presId="urn:microsoft.com/office/officeart/2005/8/layout/default"/>
    <dgm:cxn modelId="{DA5D65C3-242E-4392-B833-C818B0F205C8}" type="presParOf" srcId="{68D7FC09-A65E-4F9B-80D6-F016E8FAD0A9}" destId="{DA112F62-E4F9-49DD-8469-C9EBBA449F19}" srcOrd="11" destOrd="0" presId="urn:microsoft.com/office/officeart/2005/8/layout/default"/>
    <dgm:cxn modelId="{21E265F2-9968-41C4-B99F-26EFD575FE7A}" type="presParOf" srcId="{68D7FC09-A65E-4F9B-80D6-F016E8FAD0A9}" destId="{10A04F97-2ED3-4AF8-9148-E01CD59B6115}" srcOrd="12" destOrd="0" presId="urn:microsoft.com/office/officeart/2005/8/layout/defaul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4A988BD-5062-4920-83A7-41EB31F3B633}">
      <dsp:nvSpPr>
        <dsp:cNvPr id="0" name=""/>
        <dsp:cNvSpPr/>
      </dsp:nvSpPr>
      <dsp:spPr>
        <a:xfrm>
          <a:off x="1398" y="233484"/>
          <a:ext cx="1109235" cy="665541"/>
        </a:xfrm>
        <a:prstGeom prst="rect">
          <a:avLst/>
        </a:prstGeom>
        <a:gradFill rotWithShape="0">
          <a:gsLst>
            <a:gs pos="0">
              <a:schemeClr val="accent2">
                <a:hueOff val="0"/>
                <a:satOff val="0"/>
                <a:lumOff val="0"/>
                <a:alphaOff val="0"/>
                <a:tint val="98000"/>
                <a:lumMod val="114000"/>
              </a:schemeClr>
            </a:gs>
            <a:gs pos="100000">
              <a:schemeClr val="accent2">
                <a:hueOff val="0"/>
                <a:satOff val="0"/>
                <a:lumOff val="0"/>
                <a:alphaOff val="0"/>
                <a:shade val="90000"/>
                <a:lumMod val="84000"/>
              </a:schemeClr>
            </a:gs>
          </a:gsLst>
          <a:lin ang="5400000" scaled="0"/>
        </a:gra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266700">
            <a:lnSpc>
              <a:spcPct val="90000"/>
            </a:lnSpc>
            <a:spcBef>
              <a:spcPct val="0"/>
            </a:spcBef>
            <a:spcAft>
              <a:spcPct val="35000"/>
            </a:spcAft>
            <a:buNone/>
            <a:defRPr cap="all"/>
          </a:pPr>
          <a:r>
            <a:rPr lang="es-ES" sz="600" b="1" i="0" kern="1200" baseline="0"/>
            <a:t>Beneficios clave de usar MCP</a:t>
          </a:r>
          <a:endParaRPr lang="en-US" sz="600" kern="1200"/>
        </a:p>
      </dsp:txBody>
      <dsp:txXfrm>
        <a:off x="1398" y="233484"/>
        <a:ext cx="1109235" cy="665541"/>
      </dsp:txXfrm>
    </dsp:sp>
    <dsp:sp modelId="{4BA8EE12-2A41-42DD-A4B5-88C176CC1679}">
      <dsp:nvSpPr>
        <dsp:cNvPr id="0" name=""/>
        <dsp:cNvSpPr/>
      </dsp:nvSpPr>
      <dsp:spPr>
        <a:xfrm>
          <a:off x="1221557" y="233484"/>
          <a:ext cx="1109235" cy="665541"/>
        </a:xfrm>
        <a:prstGeom prst="rect">
          <a:avLst/>
        </a:prstGeom>
        <a:gradFill rotWithShape="0">
          <a:gsLst>
            <a:gs pos="0">
              <a:schemeClr val="accent3">
                <a:hueOff val="0"/>
                <a:satOff val="0"/>
                <a:lumOff val="0"/>
                <a:alphaOff val="0"/>
                <a:tint val="98000"/>
                <a:lumMod val="114000"/>
              </a:schemeClr>
            </a:gs>
            <a:gs pos="100000">
              <a:schemeClr val="accent3">
                <a:hueOff val="0"/>
                <a:satOff val="0"/>
                <a:lumOff val="0"/>
                <a:alphaOff val="0"/>
                <a:shade val="90000"/>
                <a:lumMod val="84000"/>
              </a:schemeClr>
            </a:gs>
          </a:gsLst>
          <a:lin ang="5400000" scaled="0"/>
        </a:gra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266700">
            <a:lnSpc>
              <a:spcPct val="90000"/>
            </a:lnSpc>
            <a:spcBef>
              <a:spcPct val="0"/>
            </a:spcBef>
            <a:spcAft>
              <a:spcPct val="35000"/>
            </a:spcAft>
            <a:buNone/>
            <a:defRPr cap="all"/>
          </a:pPr>
          <a:r>
            <a:rPr lang="es-ES" sz="600" b="1" i="0" kern="1200" baseline="0"/>
            <a:t>Desacoplamiento inteligente</a:t>
          </a:r>
          <a:endParaRPr lang="en-US" sz="600" kern="1200"/>
        </a:p>
      </dsp:txBody>
      <dsp:txXfrm>
        <a:off x="1221557" y="233484"/>
        <a:ext cx="1109235" cy="665541"/>
      </dsp:txXfrm>
    </dsp:sp>
    <dsp:sp modelId="{F07F71DA-5272-455F-85E7-F127421BFCA6}">
      <dsp:nvSpPr>
        <dsp:cNvPr id="0" name=""/>
        <dsp:cNvSpPr/>
      </dsp:nvSpPr>
      <dsp:spPr>
        <a:xfrm>
          <a:off x="2441716" y="233484"/>
          <a:ext cx="1109235" cy="665541"/>
        </a:xfrm>
        <a:prstGeom prst="rect">
          <a:avLst/>
        </a:prstGeom>
        <a:gradFill rotWithShape="0">
          <a:gsLst>
            <a:gs pos="0">
              <a:schemeClr val="accent4">
                <a:hueOff val="0"/>
                <a:satOff val="0"/>
                <a:lumOff val="0"/>
                <a:alphaOff val="0"/>
                <a:tint val="98000"/>
                <a:lumMod val="114000"/>
              </a:schemeClr>
            </a:gs>
            <a:gs pos="100000">
              <a:schemeClr val="accent4">
                <a:hueOff val="0"/>
                <a:satOff val="0"/>
                <a:lumOff val="0"/>
                <a:alphaOff val="0"/>
                <a:shade val="90000"/>
                <a:lumMod val="84000"/>
              </a:schemeClr>
            </a:gs>
          </a:gsLst>
          <a:lin ang="5400000" scaled="0"/>
        </a:gra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266700">
            <a:lnSpc>
              <a:spcPct val="90000"/>
            </a:lnSpc>
            <a:spcBef>
              <a:spcPct val="0"/>
            </a:spcBef>
            <a:spcAft>
              <a:spcPct val="35000"/>
            </a:spcAft>
            <a:buNone/>
            <a:defRPr cap="all"/>
          </a:pPr>
          <a:r>
            <a:rPr lang="es-ES" sz="600" b="0" i="0" kern="1200" baseline="0"/>
            <a:t>Separa modelos IA de integraciones específicas, facilitando la reutilización y mantenimiento de código en múltiples proyectos</a:t>
          </a:r>
          <a:endParaRPr lang="en-US" sz="600" kern="1200"/>
        </a:p>
      </dsp:txBody>
      <dsp:txXfrm>
        <a:off x="2441716" y="233484"/>
        <a:ext cx="1109235" cy="665541"/>
      </dsp:txXfrm>
    </dsp:sp>
    <dsp:sp modelId="{D63BFBAF-C40C-4008-80F4-C8A87B4C4B72}">
      <dsp:nvSpPr>
        <dsp:cNvPr id="0" name=""/>
        <dsp:cNvSpPr/>
      </dsp:nvSpPr>
      <dsp:spPr>
        <a:xfrm>
          <a:off x="3661875" y="233484"/>
          <a:ext cx="1109235" cy="665541"/>
        </a:xfrm>
        <a:prstGeom prst="rect">
          <a:avLst/>
        </a:prstGeom>
        <a:gradFill rotWithShape="0">
          <a:gsLst>
            <a:gs pos="0">
              <a:schemeClr val="accent5">
                <a:hueOff val="0"/>
                <a:satOff val="0"/>
                <a:lumOff val="0"/>
                <a:alphaOff val="0"/>
                <a:tint val="98000"/>
                <a:lumMod val="114000"/>
              </a:schemeClr>
            </a:gs>
            <a:gs pos="100000">
              <a:schemeClr val="accent5">
                <a:hueOff val="0"/>
                <a:satOff val="0"/>
                <a:lumOff val="0"/>
                <a:alphaOff val="0"/>
                <a:shade val="90000"/>
                <a:lumMod val="84000"/>
              </a:schemeClr>
            </a:gs>
          </a:gsLst>
          <a:lin ang="5400000" scaled="0"/>
        </a:gra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266700">
            <a:lnSpc>
              <a:spcPct val="90000"/>
            </a:lnSpc>
            <a:spcBef>
              <a:spcPct val="0"/>
            </a:spcBef>
            <a:spcAft>
              <a:spcPct val="35000"/>
            </a:spcAft>
            <a:buNone/>
            <a:defRPr cap="all"/>
          </a:pPr>
          <a:r>
            <a:rPr lang="es-ES" sz="600" b="1" i="0" kern="1200" baseline="0"/>
            <a:t>Acceso seguro en tiempo real</a:t>
          </a:r>
          <a:endParaRPr lang="en-US" sz="600" kern="1200"/>
        </a:p>
      </dsp:txBody>
      <dsp:txXfrm>
        <a:off x="3661875" y="233484"/>
        <a:ext cx="1109235" cy="665541"/>
      </dsp:txXfrm>
    </dsp:sp>
    <dsp:sp modelId="{71648EF7-840E-4C0D-957B-5CD78EB56045}">
      <dsp:nvSpPr>
        <dsp:cNvPr id="0" name=""/>
        <dsp:cNvSpPr/>
      </dsp:nvSpPr>
      <dsp:spPr>
        <a:xfrm>
          <a:off x="611477" y="1009949"/>
          <a:ext cx="1109235" cy="665541"/>
        </a:xfrm>
        <a:prstGeom prst="rect">
          <a:avLst/>
        </a:prstGeom>
        <a:gradFill rotWithShape="0">
          <a:gsLst>
            <a:gs pos="0">
              <a:schemeClr val="accent6">
                <a:hueOff val="0"/>
                <a:satOff val="0"/>
                <a:lumOff val="0"/>
                <a:alphaOff val="0"/>
                <a:tint val="98000"/>
                <a:lumMod val="114000"/>
              </a:schemeClr>
            </a:gs>
            <a:gs pos="100000">
              <a:schemeClr val="accent6">
                <a:hueOff val="0"/>
                <a:satOff val="0"/>
                <a:lumOff val="0"/>
                <a:alphaOff val="0"/>
                <a:shade val="90000"/>
                <a:lumMod val="84000"/>
              </a:schemeClr>
            </a:gs>
          </a:gsLst>
          <a:lin ang="5400000" scaled="0"/>
        </a:gra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266700">
            <a:lnSpc>
              <a:spcPct val="90000"/>
            </a:lnSpc>
            <a:spcBef>
              <a:spcPct val="0"/>
            </a:spcBef>
            <a:spcAft>
              <a:spcPct val="35000"/>
            </a:spcAft>
            <a:buNone/>
            <a:defRPr cap="all"/>
          </a:pPr>
          <a:r>
            <a:rPr lang="es-ES" sz="600" b="0" i="0" kern="1200" baseline="0"/>
            <a:t>Permite acceso controlado y seguro a datos y funciones externas sin comprometer la arquitectura de tus sistemas</a:t>
          </a:r>
          <a:endParaRPr lang="en-US" sz="600" kern="1200"/>
        </a:p>
      </dsp:txBody>
      <dsp:txXfrm>
        <a:off x="611477" y="1009949"/>
        <a:ext cx="1109235" cy="665541"/>
      </dsp:txXfrm>
    </dsp:sp>
    <dsp:sp modelId="{71A75132-0227-44D8-B665-2D5BBB09BD6C}">
      <dsp:nvSpPr>
        <dsp:cNvPr id="0" name=""/>
        <dsp:cNvSpPr/>
      </dsp:nvSpPr>
      <dsp:spPr>
        <a:xfrm>
          <a:off x="1831636" y="1009949"/>
          <a:ext cx="1109235" cy="665541"/>
        </a:xfrm>
        <a:prstGeom prst="rect">
          <a:avLst/>
        </a:prstGeom>
        <a:gradFill rotWithShape="0">
          <a:gsLst>
            <a:gs pos="0">
              <a:schemeClr val="accent2">
                <a:hueOff val="0"/>
                <a:satOff val="0"/>
                <a:lumOff val="0"/>
                <a:alphaOff val="0"/>
                <a:tint val="98000"/>
                <a:lumMod val="114000"/>
              </a:schemeClr>
            </a:gs>
            <a:gs pos="100000">
              <a:schemeClr val="accent2">
                <a:hueOff val="0"/>
                <a:satOff val="0"/>
                <a:lumOff val="0"/>
                <a:alphaOff val="0"/>
                <a:shade val="90000"/>
                <a:lumMod val="84000"/>
              </a:schemeClr>
            </a:gs>
          </a:gsLst>
          <a:lin ang="5400000" scaled="0"/>
        </a:gra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266700">
            <a:lnSpc>
              <a:spcPct val="90000"/>
            </a:lnSpc>
            <a:spcBef>
              <a:spcPct val="0"/>
            </a:spcBef>
            <a:spcAft>
              <a:spcPct val="35000"/>
            </a:spcAft>
            <a:buNone/>
            <a:defRPr cap="all"/>
          </a:pPr>
          <a:r>
            <a:rPr lang="es-ES" sz="600" b="1" i="0" kern="1200" baseline="0"/>
            <a:t>Integración simplificada</a:t>
          </a:r>
          <a:endParaRPr lang="en-US" sz="600" kern="1200"/>
        </a:p>
      </dsp:txBody>
      <dsp:txXfrm>
        <a:off x="1831636" y="1009949"/>
        <a:ext cx="1109235" cy="665541"/>
      </dsp:txXfrm>
    </dsp:sp>
    <dsp:sp modelId="{10A04F97-2ED3-4AF8-9148-E01CD59B6115}">
      <dsp:nvSpPr>
        <dsp:cNvPr id="0" name=""/>
        <dsp:cNvSpPr/>
      </dsp:nvSpPr>
      <dsp:spPr>
        <a:xfrm>
          <a:off x="3051795" y="1009949"/>
          <a:ext cx="1109235" cy="665541"/>
        </a:xfrm>
        <a:prstGeom prst="rect">
          <a:avLst/>
        </a:prstGeom>
        <a:gradFill rotWithShape="0">
          <a:gsLst>
            <a:gs pos="0">
              <a:schemeClr val="accent3">
                <a:hueOff val="0"/>
                <a:satOff val="0"/>
                <a:lumOff val="0"/>
                <a:alphaOff val="0"/>
                <a:tint val="98000"/>
                <a:lumMod val="114000"/>
              </a:schemeClr>
            </a:gs>
            <a:gs pos="100000">
              <a:schemeClr val="accent3">
                <a:hueOff val="0"/>
                <a:satOff val="0"/>
                <a:lumOff val="0"/>
                <a:alphaOff val="0"/>
                <a:shade val="90000"/>
                <a:lumMod val="84000"/>
              </a:schemeClr>
            </a:gs>
          </a:gsLst>
          <a:lin ang="5400000" scaled="0"/>
        </a:gra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266700">
            <a:lnSpc>
              <a:spcPct val="90000"/>
            </a:lnSpc>
            <a:spcBef>
              <a:spcPct val="0"/>
            </a:spcBef>
            <a:spcAft>
              <a:spcPct val="35000"/>
            </a:spcAft>
            <a:buNone/>
            <a:defRPr cap="all"/>
          </a:pPr>
          <a:r>
            <a:rPr lang="es-ES" sz="600" b="0" i="0" kern="1200" baseline="0"/>
            <a:t>Facilita la conexión con múltiples clientes y modelos sin necesidad de programar APIs personalizadas para cada caso</a:t>
          </a:r>
          <a:endParaRPr lang="en-US" sz="600" kern="1200"/>
        </a:p>
      </dsp:txBody>
      <dsp:txXfrm>
        <a:off x="3051795" y="1009949"/>
        <a:ext cx="1109235" cy="665541"/>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11/17/2025 10:43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‹Nº›</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11/17/2025 10:39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‹Nº›</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datatracker.ietf.org/doc/html/rfc3986"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50" dirty="0">
                <a:latin typeface="Segoe UI"/>
                <a:cs typeface="Segoe UI"/>
              </a:rPr>
              <a:t>Speaker Introduction</a:t>
            </a:r>
          </a:p>
          <a:p>
            <a:endParaRPr lang="en-US" sz="850" dirty="0">
              <a:latin typeface="Segoe UI"/>
              <a:cs typeface="Segoe UI"/>
            </a:endParaRPr>
          </a:p>
          <a:p>
            <a:endParaRPr lang="en-US" sz="850" dirty="0">
              <a:latin typeface="Segoe UI"/>
              <a:cs typeface="Segoe UI"/>
            </a:endParaRP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C61DAB-D93E-49CA-B245-379601CFE8D0}" type="datetime8">
              <a:rPr lang="en-US" smtClean="0"/>
              <a:t>11/17/2025 10:39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14425269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9AD7DC-923F-BF82-10FD-BAA09AD359E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1F6432E-B30E-D1EB-9DC7-BF9640F32D6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7703AC4-AAC8-8469-5135-DDC9159FE0F6}"/>
              </a:ext>
            </a:extLst>
          </p:cNvPr>
          <p:cNvSpPr>
            <a:spLocks noGrp="1"/>
          </p:cNvSpPr>
          <p:nvPr>
            <p:ph type="body" idx="1"/>
          </p:nvPr>
        </p:nvSpPr>
        <p:spPr/>
        <p:txBody>
          <a:bodyPr/>
          <a:lstStyle/>
          <a:p>
            <a:r>
              <a:rPr lang="en-US" sz="850" dirty="0">
                <a:latin typeface="Segoe UI"/>
                <a:cs typeface="Segoe UI"/>
              </a:rPr>
              <a:t>To recap what we have done so far is created a new project, saw how we can integrate in the GitHub MCP server to query, create, and update issues on GitHub, directly from VS code. We also connected to a data source, in this case the Monkey MCP that exposed different data about the monkeys that we then used to help us craft our application.</a:t>
            </a:r>
          </a:p>
          <a:p>
            <a:r>
              <a:rPr lang="en-US" sz="850" dirty="0">
                <a:latin typeface="Segoe UI"/>
                <a:cs typeface="Segoe UI"/>
              </a:rPr>
              <a:t>[click]</a:t>
            </a:r>
            <a:endParaRPr lang="en-US" dirty="0"/>
          </a:p>
          <a:p>
            <a:r>
              <a:rPr lang="en-US" sz="850" dirty="0">
                <a:latin typeface="Segoe UI"/>
                <a:cs typeface="Segoe UI"/>
              </a:rPr>
              <a:t>Everything that we used was one of the features of MCPs called Tools. Think of them as functions that the LLMs can invoke to perform actions or get data. </a:t>
            </a:r>
          </a:p>
          <a:p>
            <a:r>
              <a:rPr lang="en-US" sz="850" dirty="0">
                <a:latin typeface="Segoe UI"/>
                <a:cs typeface="Segoe UI"/>
              </a:rPr>
              <a:t>[click]</a:t>
            </a:r>
            <a:endParaRPr lang="en-US" dirty="0">
              <a:cs typeface="Segoe UI" panose="020B0502040204020203" pitchFamily="34" charset="0"/>
            </a:endParaRPr>
          </a:p>
          <a:p>
            <a:r>
              <a:rPr lang="en-US" sz="850" dirty="0">
                <a:latin typeface="Segoe UI"/>
                <a:cs typeface="Segoe UI"/>
              </a:rPr>
              <a:t>But, there is more to MCP servers than just tools, including resources and prompts. So let’s go a bit deeper.</a:t>
            </a:r>
            <a:endParaRPr lang="en-US" sz="850" dirty="0">
              <a:cs typeface="Segoe UI"/>
            </a:endParaRPr>
          </a:p>
        </p:txBody>
      </p:sp>
      <p:sp>
        <p:nvSpPr>
          <p:cNvPr id="4" name="Slide Number Placeholder 3">
            <a:extLst>
              <a:ext uri="{FF2B5EF4-FFF2-40B4-BE49-F238E27FC236}">
                <a16:creationId xmlns:a16="http://schemas.microsoft.com/office/drawing/2014/main" id="{FEA16885-C804-205B-BA92-7195C37E5597}"/>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7F6B7D4-F119-4C11-A0D1-757203CA6C3F}"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40597731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50" dirty="0">
                <a:latin typeface="Segoe UI"/>
                <a:cs typeface="Segoe UI"/>
              </a:rPr>
              <a:t>Alright tools, as I mentioned and what we saw, are the core of MCP servers today. They allow you to get data, update data, or perform actions. What James showed was the ability to get data and also perform actions on GitHub. But there are a lot of use cases to stay in the flow including accessing your smart home, music services, or more. And of course there are a lot of developer focused MCPs, such as the Playwright MCP, you see here which allows you to navigate and explore your website through natural language. </a:t>
            </a:r>
          </a:p>
        </p:txBody>
      </p:sp>
      <p:sp>
        <p:nvSpPr>
          <p:cNvPr id="4" name="Slide Number Placeholder 3"/>
          <p:cNvSpPr>
            <a:spLocks noGrp="1"/>
          </p:cNvSpPr>
          <p:nvPr>
            <p:ph type="sldNum" sz="quarter" idx="5"/>
          </p:nvPr>
        </p:nvSpPr>
        <p:spPr/>
        <p:txBody>
          <a:bodyPr/>
          <a:lstStyle/>
          <a:p>
            <a:fld id="{8E6C1656-E6D2-D941-BA7D-9511EB89057A}" type="slidenum">
              <a:rPr lang="en-US" smtClean="0"/>
              <a:t>12</a:t>
            </a:fld>
            <a:endParaRPr lang="en-US"/>
          </a:p>
        </p:txBody>
      </p:sp>
    </p:spTree>
    <p:extLst>
      <p:ext uri="{BB962C8B-B14F-4D97-AF65-F5344CB8AC3E}">
        <p14:creationId xmlns:p14="http://schemas.microsoft.com/office/powerpoint/2010/main" val="22001900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have a lot of control over the tools available. You can configure them per project or system wide. You can also select directly which ones you want to use when making a chat request, you can use them in prompts directly, and you can even define tool sets that you can re-use across tasks. For example you may have a “research” set or a “coding” set of tools so you can easily jump between them based on what you are trying to accomplish.</a:t>
            </a:r>
          </a:p>
        </p:txBody>
      </p:sp>
      <p:sp>
        <p:nvSpPr>
          <p:cNvPr id="4" name="Slide Number Placeholder 3"/>
          <p:cNvSpPr>
            <a:spLocks noGrp="1"/>
          </p:cNvSpPr>
          <p:nvPr>
            <p:ph type="sldNum" sz="quarter" idx="5"/>
          </p:nvPr>
        </p:nvSpPr>
        <p:spPr/>
        <p:txBody>
          <a:bodyPr/>
          <a:lstStyle/>
          <a:p>
            <a:fld id="{8E6C1656-E6D2-D941-BA7D-9511EB89057A}" type="slidenum">
              <a:rPr lang="en-US" smtClean="0"/>
              <a:t>13</a:t>
            </a:fld>
            <a:endParaRPr lang="en-US"/>
          </a:p>
        </p:txBody>
      </p:sp>
    </p:spTree>
    <p:extLst>
      <p:ext uri="{BB962C8B-B14F-4D97-AF65-F5344CB8AC3E}">
        <p14:creationId xmlns:p14="http://schemas.microsoft.com/office/powerpoint/2010/main" val="14584737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kern="1200" dirty="0">
                <a:solidFill>
                  <a:schemeClr val="tx1"/>
                </a:solidFill>
                <a:effectLst/>
                <a:latin typeface="Segoe UI" panose="020B0502040204020203" pitchFamily="34" charset="0"/>
                <a:ea typeface="+mn-ea"/>
                <a:cs typeface="+mn-cs"/>
              </a:rPr>
              <a:t>The Model Context Protocol (MCP) provides a standardized way for servers to expose resources to clients. Resources allow servers to share data that provides context to language models, such as files, database schemas, or application-specific information. Each resource is uniquely identified by a </a:t>
            </a:r>
            <a:r>
              <a:rPr lang="en-US" sz="882" b="1" i="0" u="none" strike="noStrike" kern="1200" dirty="0">
                <a:solidFill>
                  <a:schemeClr val="tx1"/>
                </a:solidFill>
                <a:effectLst/>
                <a:latin typeface="Segoe UI" panose="020B0502040204020203" pitchFamily="34" charset="0"/>
                <a:ea typeface="+mn-ea"/>
                <a:cs typeface="+mn-cs"/>
                <a:hlinkClick r:id="rId3"/>
              </a:rPr>
              <a:t>URI</a:t>
            </a:r>
            <a:r>
              <a:rPr lang="en-US" sz="882" b="0" i="0" kern="1200" dirty="0">
                <a:solidFill>
                  <a:schemeClr val="tx1"/>
                </a:solidFill>
                <a:effectLst/>
                <a:latin typeface="Segoe UI" panose="020B0502040204020203" pitchFamily="34" charset="0"/>
                <a:ea typeface="+mn-ea"/>
                <a:cs typeface="+mn-cs"/>
              </a:rPr>
              <a:t>.</a:t>
            </a:r>
          </a:p>
          <a:p>
            <a:endParaRPr lang="en-US" sz="882" b="0" i="0" kern="1200" dirty="0">
              <a:solidFill>
                <a:schemeClr val="tx1"/>
              </a:solidFill>
              <a:effectLst/>
              <a:latin typeface="Segoe UI" panose="020B0502040204020203" pitchFamily="34" charset="0"/>
              <a:ea typeface="+mn-ea"/>
              <a:cs typeface="+mn-cs"/>
            </a:endParaRPr>
          </a:p>
          <a:p>
            <a:r>
              <a:rPr lang="en-US" sz="882" b="0" i="0" kern="1200" dirty="0">
                <a:solidFill>
                  <a:schemeClr val="tx1"/>
                </a:solidFill>
                <a:effectLst/>
                <a:latin typeface="Segoe UI" panose="020B0502040204020203" pitchFamily="34" charset="0"/>
                <a:ea typeface="+mn-ea"/>
                <a:cs typeface="+mn-cs"/>
              </a:rPr>
              <a:t>Resources in MCP are designed to be </a:t>
            </a:r>
            <a:r>
              <a:rPr lang="en-US" sz="882" b="1" i="0" kern="1200" dirty="0">
                <a:solidFill>
                  <a:schemeClr val="tx1"/>
                </a:solidFill>
                <a:effectLst/>
                <a:latin typeface="Segoe UI" panose="020B0502040204020203" pitchFamily="34" charset="0"/>
                <a:ea typeface="+mn-ea"/>
                <a:cs typeface="+mn-cs"/>
              </a:rPr>
              <a:t>application-driven</a:t>
            </a:r>
            <a:r>
              <a:rPr lang="en-US" sz="882" b="0" i="0" kern="1200" dirty="0">
                <a:solidFill>
                  <a:schemeClr val="tx1"/>
                </a:solidFill>
                <a:effectLst/>
                <a:latin typeface="Segoe UI" panose="020B0502040204020203" pitchFamily="34" charset="0"/>
                <a:ea typeface="+mn-ea"/>
                <a:cs typeface="+mn-cs"/>
              </a:rPr>
              <a:t>, with host applications determining how to incorporate context based on their needs.</a:t>
            </a:r>
          </a:p>
          <a:p>
            <a:endParaRPr lang="en-US" sz="882" b="0" i="0" kern="1200" dirty="0">
              <a:solidFill>
                <a:schemeClr val="tx1"/>
              </a:solidFill>
              <a:effectLst/>
              <a:latin typeface="Segoe UI" panose="020B0502040204020203" pitchFamily="34" charset="0"/>
              <a:ea typeface="+mn-ea"/>
              <a:cs typeface="+mn-cs"/>
            </a:endParaRPr>
          </a:p>
          <a:p>
            <a:r>
              <a:rPr lang="en-US" sz="882" b="0" i="0" kern="1200" dirty="0">
                <a:solidFill>
                  <a:schemeClr val="tx1"/>
                </a:solidFill>
                <a:effectLst/>
                <a:latin typeface="Segoe UI" panose="020B0502040204020203" pitchFamily="34" charset="0"/>
                <a:ea typeface="+mn-ea"/>
                <a:cs typeface="+mn-cs"/>
              </a:rPr>
              <a:t>For example, here the GitHub MCP server </a:t>
            </a:r>
            <a:r>
              <a:rPr lang="en-US" sz="882" b="0" i="0" kern="1200" dirty="0" err="1">
                <a:solidFill>
                  <a:schemeClr val="tx1"/>
                </a:solidFill>
                <a:effectLst/>
                <a:latin typeface="Segoe UI" panose="020B0502040204020203" pitchFamily="34" charset="0"/>
                <a:ea typeface="+mn-ea"/>
                <a:cs typeface="+mn-cs"/>
              </a:rPr>
              <a:t>exploses</a:t>
            </a:r>
            <a:r>
              <a:rPr lang="en-US" sz="882" b="0" i="0" kern="1200" dirty="0">
                <a:solidFill>
                  <a:schemeClr val="tx1"/>
                </a:solidFill>
                <a:effectLst/>
                <a:latin typeface="Segoe UI" panose="020B0502040204020203" pitchFamily="34" charset="0"/>
                <a:ea typeface="+mn-ea"/>
                <a:cs typeface="+mn-cs"/>
              </a:rPr>
              <a:t> repository content directly through a URL that you can fill in and then attach as context to a request.</a:t>
            </a:r>
            <a:endParaRPr lang="en-US" dirty="0"/>
          </a:p>
        </p:txBody>
      </p:sp>
      <p:sp>
        <p:nvSpPr>
          <p:cNvPr id="4" name="Slide Number Placeholder 3"/>
          <p:cNvSpPr>
            <a:spLocks noGrp="1"/>
          </p:cNvSpPr>
          <p:nvPr>
            <p:ph type="sldNum" sz="quarter" idx="5"/>
          </p:nvPr>
        </p:nvSpPr>
        <p:spPr/>
        <p:txBody>
          <a:bodyPr/>
          <a:lstStyle/>
          <a:p>
            <a:fld id="{8E6C1656-E6D2-D941-BA7D-9511EB89057A}" type="slidenum">
              <a:rPr lang="en-US" smtClean="0"/>
              <a:t>14</a:t>
            </a:fld>
            <a:endParaRPr lang="en-US"/>
          </a:p>
        </p:txBody>
      </p:sp>
    </p:spTree>
    <p:extLst>
      <p:ext uri="{BB962C8B-B14F-4D97-AF65-F5344CB8AC3E}">
        <p14:creationId xmlns:p14="http://schemas.microsoft.com/office/powerpoint/2010/main" val="41105530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is nice is that you can easily give the agent data directly so it doesn’t have to go fetch it, you can provide data back and attach it.</a:t>
            </a:r>
          </a:p>
        </p:txBody>
      </p:sp>
      <p:sp>
        <p:nvSpPr>
          <p:cNvPr id="4" name="Slide Number Placeholder 3"/>
          <p:cNvSpPr>
            <a:spLocks noGrp="1"/>
          </p:cNvSpPr>
          <p:nvPr>
            <p:ph type="sldNum" sz="quarter" idx="5"/>
          </p:nvPr>
        </p:nvSpPr>
        <p:spPr/>
        <p:txBody>
          <a:bodyPr/>
          <a:lstStyle/>
          <a:p>
            <a:fld id="{8E6C1656-E6D2-D941-BA7D-9511EB89057A}" type="slidenum">
              <a:rPr lang="en-US" smtClean="0"/>
              <a:t>15</a:t>
            </a:fld>
            <a:endParaRPr lang="en-US"/>
          </a:p>
        </p:txBody>
      </p:sp>
    </p:spTree>
    <p:extLst>
      <p:ext uri="{BB962C8B-B14F-4D97-AF65-F5344CB8AC3E}">
        <p14:creationId xmlns:p14="http://schemas.microsoft.com/office/powerpoint/2010/main" val="6884666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kern="1200" dirty="0">
                <a:solidFill>
                  <a:schemeClr val="tx1"/>
                </a:solidFill>
                <a:effectLst/>
                <a:latin typeface="Segoe UI" panose="020B0502040204020203" pitchFamily="34" charset="0"/>
                <a:ea typeface="+mn-ea"/>
                <a:cs typeface="+mn-cs"/>
              </a:rPr>
              <a:t>Prompts allow servers to provide structured messages and instructions for interacting with language models. Clients can discover available prompts, retrieve their contents, and provide arguments to customize them.</a:t>
            </a:r>
          </a:p>
          <a:p>
            <a:endParaRPr lang="en-US" sz="882" b="0" i="0" kern="1200" dirty="0">
              <a:solidFill>
                <a:schemeClr val="tx1"/>
              </a:solidFill>
              <a:effectLst/>
              <a:latin typeface="Segoe UI" panose="020B0502040204020203" pitchFamily="34" charset="0"/>
              <a:ea typeface="+mn-ea"/>
              <a:cs typeface="+mn-cs"/>
            </a:endParaRPr>
          </a:p>
          <a:p>
            <a:r>
              <a:rPr lang="en-US" sz="882" b="0" i="0" kern="1200" dirty="0">
                <a:solidFill>
                  <a:schemeClr val="tx1"/>
                </a:solidFill>
                <a:effectLst/>
                <a:latin typeface="Segoe UI" panose="020B0502040204020203" pitchFamily="34" charset="0"/>
                <a:ea typeface="+mn-ea"/>
                <a:cs typeface="+mn-cs"/>
              </a:rPr>
              <a:t>Prompts are designed to be </a:t>
            </a:r>
            <a:r>
              <a:rPr lang="en-US" sz="882" b="1" i="0" kern="1200" dirty="0">
                <a:solidFill>
                  <a:schemeClr val="tx1"/>
                </a:solidFill>
                <a:effectLst/>
                <a:latin typeface="Segoe UI" panose="020B0502040204020203" pitchFamily="34" charset="0"/>
                <a:ea typeface="+mn-ea"/>
                <a:cs typeface="+mn-cs"/>
              </a:rPr>
              <a:t>user-controlled</a:t>
            </a:r>
            <a:r>
              <a:rPr lang="en-US" sz="882" b="0" i="0" kern="1200" dirty="0">
                <a:solidFill>
                  <a:schemeClr val="tx1"/>
                </a:solidFill>
                <a:effectLst/>
                <a:latin typeface="Segoe UI" panose="020B0502040204020203" pitchFamily="34" charset="0"/>
                <a:ea typeface="+mn-ea"/>
                <a:cs typeface="+mn-cs"/>
              </a:rPr>
              <a:t>, meaning they are exposed from servers to clients with the intention of the user being able to explicitly select them for use.</a:t>
            </a:r>
          </a:p>
          <a:p>
            <a:r>
              <a:rPr lang="en-US" sz="882" b="0" i="0" kern="1200" dirty="0">
                <a:solidFill>
                  <a:schemeClr val="tx1"/>
                </a:solidFill>
                <a:effectLst/>
                <a:latin typeface="Segoe UI" panose="020B0502040204020203" pitchFamily="34" charset="0"/>
                <a:ea typeface="+mn-ea"/>
                <a:cs typeface="+mn-cs"/>
              </a:rPr>
              <a:t>Typically, prompts would be triggered through user-initiated commands in the user interface, which allows users to naturally discover and invoke available prompts.</a:t>
            </a:r>
          </a:p>
          <a:p>
            <a:endParaRPr lang="en-US" sz="882" b="0" i="0" kern="1200" dirty="0">
              <a:solidFill>
                <a:schemeClr val="tx1"/>
              </a:solidFill>
              <a:effectLst/>
              <a:latin typeface="Segoe UI" panose="020B0502040204020203" pitchFamily="34" charset="0"/>
              <a:ea typeface="+mn-ea"/>
              <a:cs typeface="+mn-cs"/>
            </a:endParaRPr>
          </a:p>
          <a:p>
            <a:r>
              <a:rPr lang="en-US" sz="882" b="0" i="0" kern="1200" dirty="0">
                <a:solidFill>
                  <a:schemeClr val="tx1"/>
                </a:solidFill>
                <a:effectLst/>
                <a:latin typeface="Segoe UI" panose="020B0502040204020203" pitchFamily="34" charset="0"/>
                <a:ea typeface="+mn-ea"/>
                <a:cs typeface="+mn-cs"/>
              </a:rPr>
              <a:t>Here for example I am using the slash command to select a prompt to </a:t>
            </a:r>
            <a:r>
              <a:rPr lang="en-US" sz="882" b="0" i="0" kern="1200" dirty="0" err="1">
                <a:solidFill>
                  <a:schemeClr val="tx1"/>
                </a:solidFill>
                <a:effectLst/>
                <a:latin typeface="Segoe UI" panose="020B0502040204020203" pitchFamily="34" charset="0"/>
                <a:ea typeface="+mn-ea"/>
                <a:cs typeface="+mn-cs"/>
              </a:rPr>
              <a:t>optize</a:t>
            </a:r>
            <a:r>
              <a:rPr lang="en-US" sz="882" b="0" i="0" kern="1200" dirty="0">
                <a:solidFill>
                  <a:schemeClr val="tx1"/>
                </a:solidFill>
                <a:effectLst/>
                <a:latin typeface="Segoe UI" panose="020B0502040204020203" pitchFamily="34" charset="0"/>
                <a:ea typeface="+mn-ea"/>
                <a:cs typeface="+mn-cs"/>
              </a:rPr>
              <a:t> code, then I can fill in information about that prompt and </a:t>
            </a:r>
            <a:r>
              <a:rPr lang="en-US" sz="882" b="0" i="0" kern="1200" dirty="0" err="1">
                <a:solidFill>
                  <a:schemeClr val="tx1"/>
                </a:solidFill>
                <a:effectLst/>
                <a:latin typeface="Segoe UI" panose="020B0502040204020203" pitchFamily="34" charset="0"/>
                <a:ea typeface="+mn-ea"/>
                <a:cs typeface="+mn-cs"/>
              </a:rPr>
              <a:t>ti</a:t>
            </a:r>
            <a:r>
              <a:rPr lang="en-US" sz="882" b="0" i="0" kern="1200" dirty="0">
                <a:solidFill>
                  <a:schemeClr val="tx1"/>
                </a:solidFill>
                <a:effectLst/>
                <a:latin typeface="Segoe UI" panose="020B0502040204020203" pitchFamily="34" charset="0"/>
                <a:ea typeface="+mn-ea"/>
                <a:cs typeface="+mn-cs"/>
              </a:rPr>
              <a:t> will generate a new prompt for me. This is similar to prompts we use in our code base, </a:t>
            </a:r>
            <a:r>
              <a:rPr lang="en-US" sz="882" b="0" i="0" kern="1200" dirty="0" err="1">
                <a:solidFill>
                  <a:schemeClr val="tx1"/>
                </a:solidFill>
                <a:effectLst/>
                <a:latin typeface="Segoe UI" panose="020B0502040204020203" pitchFamily="34" charset="0"/>
                <a:ea typeface="+mn-ea"/>
                <a:cs typeface="+mn-cs"/>
              </a:rPr>
              <a:t>ut</a:t>
            </a:r>
            <a:r>
              <a:rPr lang="en-US" sz="882" b="0" i="0" kern="1200" dirty="0">
                <a:solidFill>
                  <a:schemeClr val="tx1"/>
                </a:solidFill>
                <a:effectLst/>
                <a:latin typeface="Segoe UI" panose="020B0502040204020203" pitchFamily="34" charset="0"/>
                <a:ea typeface="+mn-ea"/>
                <a:cs typeface="+mn-cs"/>
              </a:rPr>
              <a:t> the MCP servers can create and return them.</a:t>
            </a:r>
          </a:p>
          <a:p>
            <a:endParaRPr lang="en-US" dirty="0"/>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11/17/2025 10:40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16</a:t>
            </a:fld>
            <a:endParaRPr lang="en-US"/>
          </a:p>
        </p:txBody>
      </p:sp>
    </p:spTree>
    <p:extLst>
      <p:ext uri="{BB962C8B-B14F-4D97-AF65-F5344CB8AC3E}">
        <p14:creationId xmlns:p14="http://schemas.microsoft.com/office/powerpoint/2010/main" val="6043652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Prompts can dynamically pull in real-time data, such as GitHub pull request comments</a:t>
            </a:r>
          </a:p>
          <a:p>
            <a:r>
              <a:rPr lang="en-US" dirty="0"/>
              <a:t>Far more powerful than static templates.</a:t>
            </a:r>
          </a:p>
        </p:txBody>
      </p:sp>
      <p:sp>
        <p:nvSpPr>
          <p:cNvPr id="4" name="Slide Number Placeholder 3"/>
          <p:cNvSpPr>
            <a:spLocks noGrp="1"/>
          </p:cNvSpPr>
          <p:nvPr>
            <p:ph type="sldNum" sz="quarter" idx="5"/>
          </p:nvPr>
        </p:nvSpPr>
        <p:spPr/>
        <p:txBody>
          <a:bodyPr/>
          <a:lstStyle/>
          <a:p>
            <a:fld id="{8E6C1656-E6D2-D941-BA7D-9511EB89057A}" type="slidenum">
              <a:rPr lang="en-US" smtClean="0"/>
              <a:t>17</a:t>
            </a:fld>
            <a:endParaRPr lang="en-US"/>
          </a:p>
        </p:txBody>
      </p:sp>
    </p:spTree>
    <p:extLst>
      <p:ext uri="{BB962C8B-B14F-4D97-AF65-F5344CB8AC3E}">
        <p14:creationId xmlns:p14="http://schemas.microsoft.com/office/powerpoint/2010/main" val="18466860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BAE175-394D-9822-6419-FEA457BECA8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5107B96-1396-F386-3A98-8EB188FDBB6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52B5F1E-AB61-2594-4803-48B79FCE0EBF}"/>
              </a:ext>
            </a:extLst>
          </p:cNvPr>
          <p:cNvSpPr>
            <a:spLocks noGrp="1"/>
          </p:cNvSpPr>
          <p:nvPr>
            <p:ph type="body" idx="1"/>
          </p:nvPr>
        </p:nvSpPr>
        <p:spPr/>
        <p:txBody>
          <a:bodyPr/>
          <a:lstStyle/>
          <a:p>
            <a:r>
              <a:rPr lang="en-US" dirty="0"/>
              <a:t>Let’s see it in action</a:t>
            </a:r>
          </a:p>
        </p:txBody>
      </p:sp>
      <p:sp>
        <p:nvSpPr>
          <p:cNvPr id="4" name="Header Placeholder 3">
            <a:extLst>
              <a:ext uri="{FF2B5EF4-FFF2-40B4-BE49-F238E27FC236}">
                <a16:creationId xmlns:a16="http://schemas.microsoft.com/office/drawing/2014/main" id="{17771D1F-65B2-53BC-7F5F-0A1AC39BE867}"/>
              </a:ext>
            </a:extLst>
          </p:cNvPr>
          <p:cNvSpPr>
            <a:spLocks noGrp="1"/>
          </p:cNvSpPr>
          <p:nvPr>
            <p:ph type="hdr" sz="quarter" idx="10"/>
          </p:nvPr>
        </p:nvSpPr>
        <p:spPr/>
        <p:txBody>
          <a:bodyPr/>
          <a:lstStyle/>
          <a:p>
            <a:endParaRPr lang="en-US"/>
          </a:p>
        </p:txBody>
      </p:sp>
      <p:sp>
        <p:nvSpPr>
          <p:cNvPr id="5" name="Footer Placeholder 4">
            <a:extLst>
              <a:ext uri="{FF2B5EF4-FFF2-40B4-BE49-F238E27FC236}">
                <a16:creationId xmlns:a16="http://schemas.microsoft.com/office/drawing/2014/main" id="{E72B3D4E-060E-21FC-D0B5-3530C711EDEF}"/>
              </a:ext>
            </a:extLst>
          </p:cNvPr>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31022B6C-1329-8990-250B-2407718A7242}"/>
              </a:ext>
            </a:extLst>
          </p:cNvPr>
          <p:cNvSpPr>
            <a:spLocks noGrp="1"/>
          </p:cNvSpPr>
          <p:nvPr>
            <p:ph type="dt" idx="12"/>
          </p:nvPr>
        </p:nvSpPr>
        <p:spPr/>
        <p:txBody>
          <a:bodyPr/>
          <a:lstStyle/>
          <a:p>
            <a:fld id="{B16574EE-8191-4BCC-ABE6-D00A4F4D7690}" type="datetime8">
              <a:rPr lang="en-US" smtClean="0"/>
              <a:t>11/17/2025 10:40 PM</a:t>
            </a:fld>
            <a:endParaRPr lang="en-US"/>
          </a:p>
        </p:txBody>
      </p:sp>
      <p:sp>
        <p:nvSpPr>
          <p:cNvPr id="7" name="Slide Number Placeholder 6">
            <a:extLst>
              <a:ext uri="{FF2B5EF4-FFF2-40B4-BE49-F238E27FC236}">
                <a16:creationId xmlns:a16="http://schemas.microsoft.com/office/drawing/2014/main" id="{81E4AE7E-3A58-3F2E-2937-E91A1E80EB03}"/>
              </a:ext>
            </a:extLst>
          </p:cNvPr>
          <p:cNvSpPr>
            <a:spLocks noGrp="1"/>
          </p:cNvSpPr>
          <p:nvPr>
            <p:ph type="sldNum" sz="quarter" idx="13"/>
          </p:nvPr>
        </p:nvSpPr>
        <p:spPr/>
        <p:txBody>
          <a:bodyPr/>
          <a:lstStyle/>
          <a:p>
            <a:fld id="{B4008EB6-D09E-4580-8CD6-DDB14511944F}" type="slidenum">
              <a:rPr lang="en-US" smtClean="0"/>
              <a:pPr/>
              <a:t>18</a:t>
            </a:fld>
            <a:endParaRPr lang="en-US"/>
          </a:p>
        </p:txBody>
      </p:sp>
    </p:spTree>
    <p:extLst>
      <p:ext uri="{BB962C8B-B14F-4D97-AF65-F5344CB8AC3E}">
        <p14:creationId xmlns:p14="http://schemas.microsoft.com/office/powerpoint/2010/main" val="19529655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sz="850" dirty="0">
                <a:latin typeface="Segoe UI"/>
                <a:cs typeface="Segoe UI"/>
              </a:rPr>
              <a:t>We just saw how to setup and use MCP servers, but how and where do they run?</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sz="850" dirty="0">
                <a:latin typeface="Segoe UI"/>
                <a:cs typeface="Segoe UI"/>
              </a:rPr>
              <a:t>These MCP servers can run on your local machine as an app or inside of a docker container and talk to data sources locally,</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sz="850" dirty="0">
                <a:latin typeface="Segoe UI"/>
                <a:cs typeface="Segoe UI"/>
              </a:rPr>
              <a:t>or they may be calling web services such as GitHub does to gather or create issues for you. </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sz="850" dirty="0">
                <a:latin typeface="Segoe UI"/>
                <a:cs typeface="Segoe UI"/>
              </a:rPr>
              <a:t>They can also be executed completely remotely over Server Sent Events or SSE as you may hear it be called.</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11/17/2025 10:40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19</a:t>
            </a:fld>
            <a:endParaRPr lang="en-US"/>
          </a:p>
        </p:txBody>
      </p:sp>
    </p:spTree>
    <p:extLst>
      <p:ext uri="{BB962C8B-B14F-4D97-AF65-F5344CB8AC3E}">
        <p14:creationId xmlns:p14="http://schemas.microsoft.com/office/powerpoint/2010/main" val="41023141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These remote servers can be run in Azure Functions, Container Apps, or App Service and be managed by API Management and API Center which are optimized for remote MCP servers.</a:t>
            </a:r>
          </a:p>
          <a:p>
            <a:endParaRPr lang="en-US" dirty="0"/>
          </a:p>
        </p:txBody>
      </p:sp>
      <p:sp>
        <p:nvSpPr>
          <p:cNvPr id="4" name="Slide Number Placeholder 3"/>
          <p:cNvSpPr>
            <a:spLocks noGrp="1"/>
          </p:cNvSpPr>
          <p:nvPr>
            <p:ph type="sldNum" sz="quarter" idx="5"/>
          </p:nvPr>
        </p:nvSpPr>
        <p:spPr/>
        <p:txBody>
          <a:bodyPr/>
          <a:lstStyle/>
          <a:p>
            <a:fld id="{A953FD47-2D96-453A-8D7C-DFD78D9CF968}" type="slidenum">
              <a:rPr lang="en-US" smtClean="0"/>
              <a:t>20</a:t>
            </a:fld>
            <a:endParaRPr lang="en-US"/>
          </a:p>
        </p:txBody>
      </p:sp>
    </p:spTree>
    <p:extLst>
      <p:ext uri="{BB962C8B-B14F-4D97-AF65-F5344CB8AC3E}">
        <p14:creationId xmlns:p14="http://schemas.microsoft.com/office/powerpoint/2010/main" val="35053085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11/17/2025 10:40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25363047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B6F2F8-B579-EFB8-BE56-BF42C92B4F8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B2AF3AD-1D02-BF1C-B340-2170B15ED32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D047025-5738-FCD0-4236-9F1E9CB9627D}"/>
              </a:ext>
            </a:extLst>
          </p:cNvPr>
          <p:cNvSpPr>
            <a:spLocks noGrp="1"/>
          </p:cNvSpPr>
          <p:nvPr>
            <p:ph type="body" idx="1"/>
          </p:nvPr>
        </p:nvSpPr>
        <p:spPr/>
        <p:txBody>
          <a:bodyPr/>
          <a:lstStyle/>
          <a:p>
            <a:r>
              <a:rPr lang="en-US" sz="850">
                <a:latin typeface="Segoe UI"/>
                <a:cs typeface="Segoe UI"/>
              </a:rPr>
              <a:t>[Katie] As mentioned earlier, you can build this yourself, for your company, for developers, or for anyone that may use MCP servers.</a:t>
            </a:r>
          </a:p>
        </p:txBody>
      </p:sp>
      <p:sp>
        <p:nvSpPr>
          <p:cNvPr id="4" name="Header Placeholder 3">
            <a:extLst>
              <a:ext uri="{FF2B5EF4-FFF2-40B4-BE49-F238E27FC236}">
                <a16:creationId xmlns:a16="http://schemas.microsoft.com/office/drawing/2014/main" id="{4852259D-B455-C157-A494-689E8F8844FA}"/>
              </a:ext>
            </a:extLst>
          </p:cNvPr>
          <p:cNvSpPr>
            <a:spLocks noGrp="1"/>
          </p:cNvSpPr>
          <p:nvPr>
            <p:ph type="hdr" sz="quarter" idx="10"/>
          </p:nvPr>
        </p:nvSpPr>
        <p:spPr/>
        <p:txBody>
          <a:bodyPr/>
          <a:lstStyle/>
          <a:p>
            <a:endParaRPr lang="en-US"/>
          </a:p>
        </p:txBody>
      </p:sp>
      <p:sp>
        <p:nvSpPr>
          <p:cNvPr id="5" name="Footer Placeholder 4">
            <a:extLst>
              <a:ext uri="{FF2B5EF4-FFF2-40B4-BE49-F238E27FC236}">
                <a16:creationId xmlns:a16="http://schemas.microsoft.com/office/drawing/2014/main" id="{5D3B0C02-B278-4E8B-2015-8764EA362A40}"/>
              </a:ext>
            </a:extLst>
          </p:cNvPr>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4D85F016-380D-9060-9701-8D16F6537DAD}"/>
              </a:ext>
            </a:extLst>
          </p:cNvPr>
          <p:cNvSpPr>
            <a:spLocks noGrp="1"/>
          </p:cNvSpPr>
          <p:nvPr>
            <p:ph type="dt" idx="12"/>
          </p:nvPr>
        </p:nvSpPr>
        <p:spPr/>
        <p:txBody>
          <a:bodyPr/>
          <a:lstStyle/>
          <a:p>
            <a:fld id="{E2F19A73-88F5-4B80-A929-CF8E66EE5449}" type="datetime8">
              <a:rPr lang="en-US" smtClean="0"/>
              <a:t>11/17/2025 10:40 PM</a:t>
            </a:fld>
            <a:endParaRPr lang="en-US"/>
          </a:p>
        </p:txBody>
      </p:sp>
      <p:sp>
        <p:nvSpPr>
          <p:cNvPr id="7" name="Slide Number Placeholder 6">
            <a:extLst>
              <a:ext uri="{FF2B5EF4-FFF2-40B4-BE49-F238E27FC236}">
                <a16:creationId xmlns:a16="http://schemas.microsoft.com/office/drawing/2014/main" id="{5BBFC87E-1370-8328-BE3E-829523575FF1}"/>
              </a:ext>
            </a:extLst>
          </p:cNvPr>
          <p:cNvSpPr>
            <a:spLocks noGrp="1"/>
          </p:cNvSpPr>
          <p:nvPr>
            <p:ph type="sldNum" sz="quarter" idx="13"/>
          </p:nvPr>
        </p:nvSpPr>
        <p:spPr/>
        <p:txBody>
          <a:bodyPr/>
          <a:lstStyle/>
          <a:p>
            <a:fld id="{B4008EB6-D09E-4580-8CD6-DDB14511944F}" type="slidenum">
              <a:rPr lang="en-US" smtClean="0"/>
              <a:pPr/>
              <a:t>21</a:t>
            </a:fld>
            <a:endParaRPr lang="en-US"/>
          </a:p>
        </p:txBody>
      </p:sp>
    </p:spTree>
    <p:extLst>
      <p:ext uri="{BB962C8B-B14F-4D97-AF65-F5344CB8AC3E}">
        <p14:creationId xmlns:p14="http://schemas.microsoft.com/office/powerpoint/2010/main" val="35286928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50" dirty="0">
                <a:latin typeface="Segoe UI"/>
                <a:cs typeface="Segoe UI"/>
              </a:rPr>
              <a:t>There are SDKs for just about any programming language, and here at Microsoft, we officially maintain the C# SDK</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11/17/2025 10:40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22</a:t>
            </a:fld>
            <a:endParaRPr lang="en-US"/>
          </a:p>
        </p:txBody>
      </p:sp>
    </p:spTree>
    <p:extLst>
      <p:ext uri="{BB962C8B-B14F-4D97-AF65-F5344CB8AC3E}">
        <p14:creationId xmlns:p14="http://schemas.microsoft.com/office/powerpoint/2010/main" val="38078501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E776C8-EC29-B2A6-80A2-6E6F29EA76A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CCD5945-E37D-D712-D7CD-18D7C64CE2F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E03B5E6-A287-0F55-4C1B-1EDD85AA74B8}"/>
              </a:ext>
            </a:extLst>
          </p:cNvPr>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850" dirty="0">
                <a:latin typeface="Segoe UI"/>
                <a:cs typeface="Segoe UI"/>
              </a:rPr>
              <a:t>With the C# SDK you can actually build and integrate client functionality into your apps so they can communicate with MCP server directly.</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50" dirty="0">
              <a:latin typeface="Segoe UI"/>
              <a:cs typeface="Segoe UI"/>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850" dirty="0">
                <a:latin typeface="Segoe UI"/>
                <a:cs typeface="Segoe UI"/>
              </a:rPr>
              <a:t>And of course you can also build MCP servers using any of the different transports out there. That is what we are going to do today.</a:t>
            </a:r>
            <a:endParaRPr lang="en-US" dirty="0"/>
          </a:p>
        </p:txBody>
      </p:sp>
      <p:sp>
        <p:nvSpPr>
          <p:cNvPr id="4" name="Slide Number Placeholder 3">
            <a:extLst>
              <a:ext uri="{FF2B5EF4-FFF2-40B4-BE49-F238E27FC236}">
                <a16:creationId xmlns:a16="http://schemas.microsoft.com/office/drawing/2014/main" id="{973AAFC3-67A5-664C-AF1A-CD08442FBC61}"/>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C3CA6BE-A2D7-4C06-A9E2-2586375C169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2390567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14124D-A778-A27B-2049-C5D0180568F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BF7D5A6-02CE-247E-EE24-CB485E3771A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5DA0CD8-5318-D064-AD38-C0E12C77067D}"/>
              </a:ext>
            </a:extLst>
          </p:cNvPr>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There are 3 main NuGet Packages. There is a core base that the main MCP package uses. </a:t>
            </a:r>
            <a:r>
              <a:rPr lang="en-US" dirty="0" err="1"/>
              <a:t>ModelContextProtocol</a:t>
            </a:r>
            <a:r>
              <a:rPr lang="en-US" dirty="0"/>
              <a:t> package will be the one that we use today and provides access to STDIO out of the box. The </a:t>
            </a:r>
            <a:r>
              <a:rPr lang="en-US" dirty="0" err="1"/>
              <a:t>AspNetCore</a:t>
            </a:r>
            <a:r>
              <a:rPr lang="en-US" dirty="0"/>
              <a:t> package builds on top of this and supplies support for HTTP transports with MCPs.</a:t>
            </a:r>
          </a:p>
        </p:txBody>
      </p:sp>
      <p:sp>
        <p:nvSpPr>
          <p:cNvPr id="4" name="Slide Number Placeholder 3">
            <a:extLst>
              <a:ext uri="{FF2B5EF4-FFF2-40B4-BE49-F238E27FC236}">
                <a16:creationId xmlns:a16="http://schemas.microsoft.com/office/drawing/2014/main" id="{4852CB02-95F0-6EBB-F224-66D947731AB4}"/>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C3CA6BE-A2D7-4C06-A9E2-2586375C169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1154705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B3143A-02D4-94C3-0284-93C5909313E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80B8605-AC0B-B0B5-6118-7D12D95A7D5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112151C-6F19-5245-9AAE-5E388E178401}"/>
              </a:ext>
            </a:extLst>
          </p:cNvPr>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a:t>[James]</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a:t>To get started it is as easy as creating a new console app and adding in the NuGet packages we need.</a:t>
            </a:r>
          </a:p>
        </p:txBody>
      </p:sp>
      <p:sp>
        <p:nvSpPr>
          <p:cNvPr id="4" name="Slide Number Placeholder 3">
            <a:extLst>
              <a:ext uri="{FF2B5EF4-FFF2-40B4-BE49-F238E27FC236}">
                <a16:creationId xmlns:a16="http://schemas.microsoft.com/office/drawing/2014/main" id="{10BBAA47-094A-424D-F0D2-5AA32876DB9B}"/>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C3CA6BE-A2D7-4C06-A9E2-2586375C169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9839844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Bring in our namespaces and scaffold out our main setup code for our server tools and any dependencies we may have. </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11/17/2025 10:40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26</a:t>
            </a:fld>
            <a:endParaRPr lang="en-US"/>
          </a:p>
        </p:txBody>
      </p:sp>
    </p:spTree>
    <p:extLst>
      <p:ext uri="{BB962C8B-B14F-4D97-AF65-F5344CB8AC3E}">
        <p14:creationId xmlns:p14="http://schemas.microsoft.com/office/powerpoint/2010/main" val="19293344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Finally are the tools themselves. We mark the class as a </a:t>
            </a:r>
            <a:r>
              <a:rPr lang="en-US" dirty="0" err="1"/>
              <a:t>ToolType</a:t>
            </a:r>
            <a:r>
              <a:rPr lang="en-US" dirty="0"/>
              <a:t> to give indication that there are Tools available and then put the attribute of Tool on each of them that will be exposed.</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11/17/2025 10:40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27</a:t>
            </a:fld>
            <a:endParaRPr lang="en-US"/>
          </a:p>
        </p:txBody>
      </p:sp>
    </p:spTree>
    <p:extLst>
      <p:ext uri="{BB962C8B-B14F-4D97-AF65-F5344CB8AC3E}">
        <p14:creationId xmlns:p14="http://schemas.microsoft.com/office/powerpoint/2010/main" val="345178516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Alright, let’s build one!</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16574EE-8191-4BCC-ABE6-D00A4F4D7690}" type="datetime8">
              <a:rPr lang="en-US" smtClean="0"/>
              <a:t>11/17/2025 10:40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28</a:t>
            </a:fld>
            <a:endParaRPr lang="en-US"/>
          </a:p>
        </p:txBody>
      </p:sp>
    </p:spTree>
    <p:extLst>
      <p:ext uri="{BB962C8B-B14F-4D97-AF65-F5344CB8AC3E}">
        <p14:creationId xmlns:p14="http://schemas.microsoft.com/office/powerpoint/2010/main" val="51192287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88F7CD-6897-82C7-B3F1-CBBFADC4FEC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CA0B1B8-0935-2DB5-3DFA-38099A0F49E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5571382-4DD3-FDE8-CDC3-A46FE26B2F64}"/>
              </a:ext>
            </a:extLst>
          </p:cNvPr>
          <p:cNvSpPr>
            <a:spLocks noGrp="1"/>
          </p:cNvSpPr>
          <p:nvPr>
            <p:ph type="body" idx="1"/>
          </p:nvPr>
        </p:nvSpPr>
        <p:spPr/>
        <p:txBody>
          <a:bodyPr/>
          <a:lstStyle/>
          <a:p>
            <a:r>
              <a:rPr lang="en-US" sz="1200" b="1" i="0" kern="1200" dirty="0">
                <a:solidFill>
                  <a:schemeClr val="tx1"/>
                </a:solidFill>
                <a:effectLst/>
                <a:latin typeface="+mn-lt"/>
                <a:ea typeface="+mn-ea"/>
                <a:cs typeface="+mn-cs"/>
              </a:rPr>
              <a:t>Value Proposition of MCP:</a:t>
            </a:r>
            <a:r>
              <a:rPr lang="en-US" sz="1200" b="0" i="0" kern="1200" dirty="0">
                <a:solidFill>
                  <a:schemeClr val="tx1"/>
                </a:solidFill>
                <a:effectLst/>
                <a:latin typeface="+mn-lt"/>
                <a:ea typeface="+mn-ea"/>
                <a:cs typeface="+mn-cs"/>
              </a:rPr>
              <a:t> At Microsoft, we are all in on MCP. The Model Context Protocol has revolutionized our Agentic workflows, accelerating them faster than anything we have seen before. MCP seamlessly enables integration between intelligent applications and external data sources, providing a robust framework for creating dynamic and responsive solutions.</a:t>
            </a:r>
          </a:p>
          <a:p>
            <a:r>
              <a:rPr lang="en-US" sz="1200" b="1" i="0" kern="1200" dirty="0">
                <a:solidFill>
                  <a:schemeClr val="tx1"/>
                </a:solidFill>
                <a:effectLst/>
                <a:latin typeface="+mn-lt"/>
                <a:ea typeface="+mn-ea"/>
                <a:cs typeface="+mn-cs"/>
              </a:rPr>
              <a:t>Building Local and Remote MCPs:</a:t>
            </a:r>
            <a:r>
              <a:rPr lang="en-US" sz="1200" b="0" i="0" kern="1200" dirty="0">
                <a:solidFill>
                  <a:schemeClr val="tx1"/>
                </a:solidFill>
                <a:effectLst/>
                <a:latin typeface="+mn-lt"/>
                <a:ea typeface="+mn-ea"/>
                <a:cs typeface="+mn-cs"/>
              </a:rPr>
              <a:t> Whether you are building local or remote MCPs, Microsoft is here to support you. We have collaborated with Anthropic and the .NET community to develop the official C# SDK, opening up the possibilities of MCPs to our millions of .NET developers. With Azure API Management and Azure Functions, we make it easy to build secure remote MCPs, ensuring that your solutions are both scalable and secure.</a:t>
            </a:r>
          </a:p>
          <a:p>
            <a:r>
              <a:rPr lang="en-US" sz="1200" b="1" i="0" kern="1200" dirty="0">
                <a:solidFill>
                  <a:schemeClr val="tx1"/>
                </a:solidFill>
                <a:effectLst/>
                <a:latin typeface="+mn-lt"/>
                <a:ea typeface="+mn-ea"/>
                <a:cs typeface="+mn-cs"/>
              </a:rPr>
              <a:t>MCP Tools Accelerate Productivity:</a:t>
            </a:r>
            <a:r>
              <a:rPr lang="en-US" sz="1200" b="0" i="0" kern="1200" dirty="0">
                <a:solidFill>
                  <a:schemeClr val="tx1"/>
                </a:solidFill>
                <a:effectLst/>
                <a:latin typeface="+mn-lt"/>
                <a:ea typeface="+mn-ea"/>
                <a:cs typeface="+mn-cs"/>
              </a:rPr>
              <a:t> MCP tools are designed to accelerate productivity for your Agentic workflows. Whether you are a consumer or a developer, Microsoft is fully invested in MCP. We have launched several flagship MCPs across Azure, GitHub, and Windows. In collaboration with Anthropic, we are fostering an MCP ecosystem that is discoverable through a community registry on GitHub. Additionally, we offer a private, secure registry with Azure API Center and tools on Windows to manage MCPs across your devices.</a:t>
            </a:r>
          </a:p>
          <a:p>
            <a:r>
              <a:rPr lang="en-US" sz="1200" b="1" i="0" kern="1200" dirty="0">
                <a:solidFill>
                  <a:schemeClr val="tx1"/>
                </a:solidFill>
                <a:effectLst/>
                <a:latin typeface="+mn-lt"/>
                <a:ea typeface="+mn-ea"/>
                <a:cs typeface="+mn-cs"/>
              </a:rPr>
              <a:t>Delivering Productivity Across Microsoft Applications:</a:t>
            </a:r>
            <a:r>
              <a:rPr lang="en-US" sz="1200" b="0" i="0" kern="1200" dirty="0">
                <a:solidFill>
                  <a:schemeClr val="tx1"/>
                </a:solidFill>
                <a:effectLst/>
                <a:latin typeface="+mn-lt"/>
                <a:ea typeface="+mn-ea"/>
                <a:cs typeface="+mn-cs"/>
              </a:rPr>
              <a:t> MCPs are delivering significant productivity gains across various Microsoft applications. From Azure to GitHub and Windows, MCPs are integrated into our core platforms, enhancing the capabilities and efficiency of our intelligent applications.</a:t>
            </a:r>
          </a:p>
          <a:p>
            <a:r>
              <a:rPr lang="en-US" sz="1200" b="1" i="0" kern="1200" dirty="0">
                <a:solidFill>
                  <a:schemeClr val="tx1"/>
                </a:solidFill>
                <a:effectLst/>
                <a:latin typeface="+mn-lt"/>
                <a:ea typeface="+mn-ea"/>
                <a:cs typeface="+mn-cs"/>
              </a:rPr>
              <a:t>Conclusion:</a:t>
            </a:r>
            <a:r>
              <a:rPr lang="en-US" sz="1200" b="0" i="0" kern="1200" dirty="0">
                <a:solidFill>
                  <a:schemeClr val="tx1"/>
                </a:solidFill>
                <a:effectLst/>
                <a:latin typeface="+mn-lt"/>
                <a:ea typeface="+mn-ea"/>
                <a:cs typeface="+mn-cs"/>
              </a:rPr>
              <a:t> In summary, Microsoft's commitment to MCP and our collaboration with Anthropic is driving the growth and evolution of this protocol. We are dedicated to providing the tools and support needed to build and deploy MCPs, ensuring that our developers and users can harness the full potential of this transformative technology.</a:t>
            </a:r>
          </a:p>
          <a:p>
            <a:endParaRPr lang="en-US" dirty="0"/>
          </a:p>
        </p:txBody>
      </p:sp>
      <p:sp>
        <p:nvSpPr>
          <p:cNvPr id="4" name="Slide Number Placeholder 3">
            <a:extLst>
              <a:ext uri="{FF2B5EF4-FFF2-40B4-BE49-F238E27FC236}">
                <a16:creationId xmlns:a16="http://schemas.microsoft.com/office/drawing/2014/main" id="{1ECCE834-65C0-5EBC-6573-C5E1DC0A22E2}"/>
              </a:ext>
            </a:extLst>
          </p:cNvPr>
          <p:cNvSpPr>
            <a:spLocks noGrp="1"/>
          </p:cNvSpPr>
          <p:nvPr>
            <p:ph type="sldNum" sz="quarter" idx="5"/>
          </p:nvPr>
        </p:nvSpPr>
        <p:spPr/>
        <p:txBody>
          <a:bodyPr/>
          <a:lstStyle/>
          <a:p>
            <a:fld id="{52AC31A8-61D8-804C-AF82-1518A6CAEE2A}" type="slidenum">
              <a:rPr lang="en-US" smtClean="0"/>
              <a:t>29</a:t>
            </a:fld>
            <a:endParaRPr lang="en-US"/>
          </a:p>
        </p:txBody>
      </p:sp>
    </p:spTree>
    <p:extLst>
      <p:ext uri="{BB962C8B-B14F-4D97-AF65-F5344CB8AC3E}">
        <p14:creationId xmlns:p14="http://schemas.microsoft.com/office/powerpoint/2010/main" val="87348248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4B9B7B-0D67-3A43-4C12-7A25B5A441E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41A0AC2-84AF-93E1-5434-C5C04FC7CA6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12B2593-6887-639A-DCE2-3526937A5F3A}"/>
              </a:ext>
            </a:extLst>
          </p:cNvPr>
          <p:cNvSpPr>
            <a:spLocks noGrp="1"/>
          </p:cNvSpPr>
          <p:nvPr>
            <p:ph type="body" idx="1"/>
          </p:nvPr>
        </p:nvSpPr>
        <p:spPr/>
        <p:txBody>
          <a:bodyPr/>
          <a:lstStyle/>
          <a:p>
            <a:endParaRPr lang="en-US" sz="850" dirty="0">
              <a:cs typeface="Segoe UI"/>
            </a:endParaRPr>
          </a:p>
        </p:txBody>
      </p:sp>
      <p:sp>
        <p:nvSpPr>
          <p:cNvPr id="4" name="Slide Number Placeholder 3">
            <a:extLst>
              <a:ext uri="{FF2B5EF4-FFF2-40B4-BE49-F238E27FC236}">
                <a16:creationId xmlns:a16="http://schemas.microsoft.com/office/drawing/2014/main" id="{44BB6DD4-A7B8-3177-DCFB-FA40D0A54DDA}"/>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6CC9AB-C7F4-4106-BD7F-6816938D190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970397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encabezado 3"/>
          <p:cNvSpPr>
            <a:spLocks noGrp="1"/>
          </p:cNvSpPr>
          <p:nvPr>
            <p:ph type="hdr" sz="quarter"/>
          </p:nvPr>
        </p:nvSpPr>
        <p:spPr/>
        <p:txBody>
          <a:bodyPr/>
          <a:lstStyle/>
          <a:p>
            <a:endParaRPr lang="en-US"/>
          </a:p>
        </p:txBody>
      </p:sp>
      <p:sp>
        <p:nvSpPr>
          <p:cNvPr id="5" name="Marcador de pie de página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Marcador de fecha 5"/>
          <p:cNvSpPr>
            <a:spLocks noGrp="1"/>
          </p:cNvSpPr>
          <p:nvPr>
            <p:ph type="dt" idx="1"/>
          </p:nvPr>
        </p:nvSpPr>
        <p:spPr/>
        <p:txBody>
          <a:bodyPr/>
          <a:lstStyle/>
          <a:p>
            <a:fld id="{386CE63F-9E7F-4C04-9D0D-FCA25A8E9E86}" type="datetime8">
              <a:rPr lang="en-US" smtClean="0"/>
              <a:t>11/17/2025 10:40 PM</a:t>
            </a:fld>
            <a:endParaRPr lang="en-US"/>
          </a:p>
        </p:txBody>
      </p:sp>
      <p:sp>
        <p:nvSpPr>
          <p:cNvPr id="7" name="Marcador de número de diapositiva 6"/>
          <p:cNvSpPr>
            <a:spLocks noGrp="1"/>
          </p:cNvSpPr>
          <p:nvPr>
            <p:ph type="sldNum" sz="quarter" idx="5"/>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33722156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850" dirty="0">
              <a:cs typeface="Segoe UI"/>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11/17/2025 10:40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1940428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Date Placeholder 4"/>
          <p:cNvSpPr>
            <a:spLocks noGrp="1"/>
          </p:cNvSpPr>
          <p:nvPr>
            <p:ph type="dt" idx="1"/>
          </p:nvPr>
        </p:nvSpPr>
        <p:spPr/>
        <p:txBody>
          <a:bodyPr/>
          <a:lstStyle/>
          <a:p>
            <a:fld id="{386CE63F-9E7F-4C04-9D0D-FCA25A8E9E86}" type="datetime8">
              <a:rPr lang="en-US" smtClean="0"/>
              <a:t>11/17/2025 10:40 PM</a:t>
            </a:fld>
            <a:endParaRPr lang="en-US" dirty="0"/>
          </a:p>
        </p:txBody>
      </p:sp>
      <p:sp>
        <p:nvSpPr>
          <p:cNvPr id="6" name="Slide Number Placeholder 5"/>
          <p:cNvSpPr>
            <a:spLocks noGrp="1"/>
          </p:cNvSpPr>
          <p:nvPr>
            <p:ph type="sldNum" sz="quarter" idx="5"/>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8693670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F6BE7A-ABB0-D248-32E2-80D79AC8E5F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BB82E67-7B6E-AF35-61AF-08DDE3546C3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E55D034-0BDB-A0A4-18C3-D1C6D13E0518}"/>
              </a:ext>
            </a:extLst>
          </p:cNvPr>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850" b="0" i="0" dirty="0">
                <a:effectLst/>
                <a:latin typeface="Segoe UI"/>
                <a:cs typeface="Segoe UI"/>
              </a:rPr>
              <a:t>MCP servers provide </a:t>
            </a:r>
            <a:r>
              <a:rPr lang="en-US" sz="850" dirty="0">
                <a:latin typeface="Segoe UI"/>
                <a:cs typeface="Segoe UI"/>
              </a:rPr>
              <a:t>a standard way, or protocol, to connect LLMs with data, tools, and resources. </a:t>
            </a:r>
            <a:r>
              <a:rPr lang="en-US" sz="850" b="0" i="0" dirty="0">
                <a:effectLst/>
                <a:latin typeface="Segoe UI"/>
                <a:cs typeface="Segoe UI"/>
              </a:rPr>
              <a:t>The MCP website describes MCP as a universal adaptor for AI applications. In the same way that a universal adaptor lets you connect your physical devices to accessories, MCP lets you connect AI applications to other data and tools without needing to build a custom connection to each data source.</a:t>
            </a:r>
            <a:r>
              <a:rPr lang="en-US" sz="850" dirty="0">
                <a:latin typeface="Segoe UI"/>
                <a:cs typeface="Segoe UI"/>
              </a:rPr>
              <a:t> </a:t>
            </a:r>
          </a:p>
          <a:p>
            <a:endParaRPr lang="en-US" sz="850" dirty="0">
              <a:latin typeface="Segoe UI"/>
              <a:cs typeface="Segoe UI"/>
            </a:endParaRPr>
          </a:p>
          <a:p>
            <a:endParaRPr lang="en-US" sz="850" dirty="0">
              <a:cs typeface="Segoe UI"/>
            </a:endParaRPr>
          </a:p>
          <a:p>
            <a:endParaRPr lang="en-US" sz="850" dirty="0">
              <a:latin typeface="Segoe UI"/>
              <a:cs typeface="Segoe UI"/>
            </a:endParaRPr>
          </a:p>
        </p:txBody>
      </p:sp>
      <p:sp>
        <p:nvSpPr>
          <p:cNvPr id="4" name="Slide Number Placeholder 3">
            <a:extLst>
              <a:ext uri="{FF2B5EF4-FFF2-40B4-BE49-F238E27FC236}">
                <a16:creationId xmlns:a16="http://schemas.microsoft.com/office/drawing/2014/main" id="{D4D189C7-245B-23DA-5891-EA7CDC35EC0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C3CA6BE-A2D7-4C06-A9E2-2586375C169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72933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FBEEBC-AB57-C379-ACAF-307D8A390F4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2502D0B-BAD0-D732-A764-5EB726ABDDB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0F222BD-F975-716C-C49E-41AD0134BBCF}"/>
              </a:ext>
            </a:extLst>
          </p:cNvPr>
          <p:cNvSpPr>
            <a:spLocks noGrp="1"/>
          </p:cNvSpPr>
          <p:nvPr>
            <p:ph type="body" idx="1"/>
          </p:nvPr>
        </p:nvSpPr>
        <p:spPr/>
        <p:txBody>
          <a:bodyPr/>
          <a:lstStyle/>
          <a:p>
            <a:r>
              <a:rPr lang="en-US" sz="850" dirty="0">
                <a:latin typeface="Segoe UI"/>
                <a:cs typeface="Segoe UI"/>
              </a:rPr>
              <a:t>The important thing to remember is that Model Context Protocol is adapting and evolving as AI changes. It was created by Anthropic and has been adopted as a standard throughout the AI community.</a:t>
            </a:r>
          </a:p>
        </p:txBody>
      </p:sp>
      <p:sp>
        <p:nvSpPr>
          <p:cNvPr id="4" name="Slide Number Placeholder 3">
            <a:extLst>
              <a:ext uri="{FF2B5EF4-FFF2-40B4-BE49-F238E27FC236}">
                <a16:creationId xmlns:a16="http://schemas.microsoft.com/office/drawing/2014/main" id="{2D4DC402-5711-36C6-A7CC-E9F2DBB839EA}"/>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C3CA6BE-A2D7-4C06-A9E2-2586375C169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217307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8DD233-3D43-899B-4124-98A642D7552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A7D55FF-F9A0-A215-6DD2-00529223ED4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5857054-0970-4178-AA9C-559B9A0F4F8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B2A3AE9-7EF1-D105-BD83-230C3BCC52E1}"/>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C3CA6BE-A2D7-4C06-A9E2-2586375C169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489194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5DB33F-C90C-E6D6-FE48-0DFB94CAF25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587B9FF-7650-C98C-3464-ABC5C8DC0E8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DB94CE0-1F58-8C0B-2BF0-290408DC5815}"/>
              </a:ext>
            </a:extLst>
          </p:cNvPr>
          <p:cNvSpPr>
            <a:spLocks noGrp="1"/>
          </p:cNvSpPr>
          <p:nvPr>
            <p:ph type="body" idx="1"/>
          </p:nvPr>
        </p:nvSpPr>
        <p:spPr/>
        <p:txBody>
          <a:bodyPr/>
          <a:lstStyle/>
          <a:p>
            <a:r>
              <a:rPr lang="en-US" sz="850" dirty="0">
                <a:latin typeface="Segoe UI"/>
                <a:cs typeface="Segoe UI"/>
              </a:rPr>
              <a:t>let’s take a look.</a:t>
            </a:r>
            <a:endParaRPr lang="en-US" dirty="0"/>
          </a:p>
        </p:txBody>
      </p:sp>
      <p:sp>
        <p:nvSpPr>
          <p:cNvPr id="4" name="Header Placeholder 3">
            <a:extLst>
              <a:ext uri="{FF2B5EF4-FFF2-40B4-BE49-F238E27FC236}">
                <a16:creationId xmlns:a16="http://schemas.microsoft.com/office/drawing/2014/main" id="{49F7535C-547A-7B21-1DD5-FB178B2A3EFA}"/>
              </a:ext>
            </a:extLst>
          </p:cNvPr>
          <p:cNvSpPr>
            <a:spLocks noGrp="1"/>
          </p:cNvSpPr>
          <p:nvPr>
            <p:ph type="hdr" sz="quarter" idx="10"/>
          </p:nvPr>
        </p:nvSpPr>
        <p:spPr/>
        <p:txBody>
          <a:bodyPr/>
          <a:lstStyle/>
          <a:p>
            <a:endParaRPr lang="en-US"/>
          </a:p>
        </p:txBody>
      </p:sp>
      <p:sp>
        <p:nvSpPr>
          <p:cNvPr id="5" name="Footer Placeholder 4">
            <a:extLst>
              <a:ext uri="{FF2B5EF4-FFF2-40B4-BE49-F238E27FC236}">
                <a16:creationId xmlns:a16="http://schemas.microsoft.com/office/drawing/2014/main" id="{D9202D9B-1A5D-DF63-013F-75711EF5A9F8}"/>
              </a:ext>
            </a:extLst>
          </p:cNvPr>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3ABF2B84-8713-5754-05E2-DA63226685EA}"/>
              </a:ext>
            </a:extLst>
          </p:cNvPr>
          <p:cNvSpPr>
            <a:spLocks noGrp="1"/>
          </p:cNvSpPr>
          <p:nvPr>
            <p:ph type="dt" idx="12"/>
          </p:nvPr>
        </p:nvSpPr>
        <p:spPr/>
        <p:txBody>
          <a:bodyPr/>
          <a:lstStyle/>
          <a:p>
            <a:fld id="{B16574EE-8191-4BCC-ABE6-D00A4F4D7690}" type="datetime8">
              <a:rPr lang="en-US" smtClean="0"/>
              <a:t>11/17/2025 10:40 PM</a:t>
            </a:fld>
            <a:endParaRPr lang="en-US"/>
          </a:p>
        </p:txBody>
      </p:sp>
      <p:sp>
        <p:nvSpPr>
          <p:cNvPr id="7" name="Slide Number Placeholder 6">
            <a:extLst>
              <a:ext uri="{FF2B5EF4-FFF2-40B4-BE49-F238E27FC236}">
                <a16:creationId xmlns:a16="http://schemas.microsoft.com/office/drawing/2014/main" id="{8877B2BF-1AE8-78D1-378A-54BDC021EB02}"/>
              </a:ext>
            </a:extLst>
          </p:cNvPr>
          <p:cNvSpPr>
            <a:spLocks noGrp="1"/>
          </p:cNvSpPr>
          <p:nvPr>
            <p:ph type="sldNum" sz="quarter" idx="13"/>
          </p:nvPr>
        </p:nvSpPr>
        <p:spPr/>
        <p:txBody>
          <a:bodyPr/>
          <a:lstStyle/>
          <a:p>
            <a:fld id="{B4008EB6-D09E-4580-8CD6-DDB14511944F}" type="slidenum">
              <a:rPr lang="en-US" smtClean="0"/>
              <a:pPr/>
              <a:t>10</a:t>
            </a:fld>
            <a:endParaRPr lang="en-US"/>
          </a:p>
        </p:txBody>
      </p:sp>
    </p:spTree>
    <p:extLst>
      <p:ext uri="{BB962C8B-B14F-4D97-AF65-F5344CB8AC3E}">
        <p14:creationId xmlns:p14="http://schemas.microsoft.com/office/powerpoint/2010/main" val="239944985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Master" Target="../slideMasters/slideMaster4.xml"/><Relationship Id="rId4" Type="http://schemas.openxmlformats.org/officeDocument/2006/relationships/image" Target="../media/image6.jpe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6.jpe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4454093-2407-868E-D935-592C706F240A}"/>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a:xfrm>
            <a:off x="3008" y="0"/>
            <a:ext cx="12188991" cy="6858000"/>
          </a:xfrm>
          <a:prstGeom prst="rect">
            <a:avLst/>
          </a:prstGeom>
        </p:spPr>
      </p:pic>
      <p:pic>
        <p:nvPicPr>
          <p:cNvPr id="4" name="MS logo white - EMF" descr="Microsoft logo white text version">
            <a:extLst>
              <a:ext uri="{FF2B5EF4-FFF2-40B4-BE49-F238E27FC236}">
                <a16:creationId xmlns:a16="http://schemas.microsoft.com/office/drawing/2014/main" id="{C92DC79C-790E-8B3B-3A8A-E29B953EF5BF}"/>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bwMode="white">
          <a:xfrm>
            <a:off x="584200" y="2425780"/>
            <a:ext cx="5577840" cy="1107996"/>
          </a:xfrm>
          <a:noFill/>
        </p:spPr>
        <p:txBody>
          <a:bodyPr lIns="0" tIns="0" rIns="0" bIns="0" anchor="b" anchorCtr="0">
            <a:spAutoFit/>
          </a:bodyPr>
          <a:lstStyle>
            <a:lvl1pPr algn="l" defTabSz="932742" rtl="0" eaLnBrk="1" latinLnBrk="0" hangingPunct="1">
              <a:lnSpc>
                <a:spcPct val="100000"/>
              </a:lnSpc>
              <a:spcBef>
                <a:spcPct val="0"/>
              </a:spcBef>
              <a:buNone/>
              <a:defRPr lang="en-US" sz="4000" b="0" kern="1200" cap="none" spc="-50" baseline="0" dirty="0">
                <a:ln w="3175">
                  <a:noFill/>
                </a:ln>
                <a:solidFill>
                  <a:srgbClr val="FAE4A2"/>
                </a:solidFill>
                <a:effectLst/>
                <a:latin typeface="Segoe Sans Display Semibold" pitchFamily="2" charset="0"/>
                <a:ea typeface="+mn-ea"/>
                <a:cs typeface="Segoe Sans Display Semibold" pitchFamily="2" charset="0"/>
              </a:defRPr>
            </a:lvl1pPr>
          </a:lstStyle>
          <a:p>
            <a:pPr marL="0" marR="0" lvl="0" indent="0" algn="l" defTabSz="932742" rtl="0" eaLnBrk="1" fontAlgn="auto" latinLnBrk="0" hangingPunct="1">
              <a:lnSpc>
                <a:spcPct val="90000"/>
              </a:lnSpc>
              <a:spcBef>
                <a:spcPct val="0"/>
              </a:spcBef>
              <a:spcAft>
                <a:spcPts val="0"/>
              </a:spcAft>
              <a:buClrTx/>
              <a:buSzPct val="90000"/>
              <a:buFont typeface="Wingdings" panose="05000000000000000000" pitchFamily="2" charset="2"/>
              <a:buNone/>
              <a:tabLst/>
            </a:pPr>
            <a:r>
              <a:rPr lang="en-US"/>
              <a:t>Event name or presentation title </a:t>
            </a:r>
          </a:p>
        </p:txBody>
      </p:sp>
      <p:sp>
        <p:nvSpPr>
          <p:cNvPr id="5" name="Text Placeholder 4"/>
          <p:cNvSpPr>
            <a:spLocks noGrp="1"/>
          </p:cNvSpPr>
          <p:nvPr>
            <p:ph type="body" sz="quarter" idx="12" hasCustomPrompt="1"/>
          </p:nvPr>
        </p:nvSpPr>
        <p:spPr bwMode="white">
          <a:xfrm>
            <a:off x="584200" y="3962400"/>
            <a:ext cx="5577840" cy="276999"/>
          </a:xfrm>
          <a:noFill/>
        </p:spPr>
        <p:txBody>
          <a:bodyPr wrap="square" lIns="0" tIns="0" rIns="0" bIns="0">
            <a:spAutoFit/>
          </a:bodyPr>
          <a:lstStyle>
            <a:lvl1pPr marL="0" indent="0">
              <a:spcBef>
                <a:spcPts val="0"/>
              </a:spcBef>
              <a:buNone/>
              <a:defRPr sz="18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633138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Title &amp; Content">
    <p:bg>
      <p:bgPr>
        <a:solidFill>
          <a:srgbClr val="00000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9934219-9B18-8925-0B79-BF8DB5FD4165}"/>
              </a:ext>
            </a:extLst>
          </p:cNvPr>
          <p:cNvSpPr txBox="1"/>
          <p:nvPr/>
        </p:nvSpPr>
        <p:spPr>
          <a:xfrm>
            <a:off x="9356271" y="-1045029"/>
            <a:ext cx="184731" cy="369332"/>
          </a:xfrm>
          <a:prstGeom prst="rect">
            <a:avLst/>
          </a:prstGeom>
          <a:noFill/>
        </p:spPr>
        <p:txBody>
          <a:bodyPr wrap="none" rtlCol="0">
            <a:spAutoFit/>
          </a:bodyPr>
          <a:lstStyle/>
          <a:p>
            <a:endParaRPr lang="en-US"/>
          </a:p>
        </p:txBody>
      </p:sp>
      <p:sp>
        <p:nvSpPr>
          <p:cNvPr id="6" name="Text Placeholder 2">
            <a:extLst>
              <a:ext uri="{FF2B5EF4-FFF2-40B4-BE49-F238E27FC236}">
                <a16:creationId xmlns:a16="http://schemas.microsoft.com/office/drawing/2014/main" id="{64B8FA51-B975-B2D3-3F96-FFAB0F90049E}"/>
              </a:ext>
            </a:extLst>
          </p:cNvPr>
          <p:cNvSpPr>
            <a:spLocks noGrp="1"/>
          </p:cNvSpPr>
          <p:nvPr>
            <p:ph idx="1"/>
          </p:nvPr>
        </p:nvSpPr>
        <p:spPr>
          <a:xfrm>
            <a:off x="720436" y="2354817"/>
            <a:ext cx="10818832" cy="3822146"/>
          </a:xfrm>
          <a:prstGeom prst="rect">
            <a:avLst/>
          </a:prstGeom>
        </p:spPr>
        <p:txBody>
          <a:bodyPr vert="horz" lIns="91440" tIns="45720" rIns="91440" bIns="45720" rtlCol="0">
            <a:normAutofit/>
          </a:bodyPr>
          <a:lstStyle>
            <a:lvl1pPr>
              <a:defRPr>
                <a:latin typeface="Mona Sans" pitchFamily="2" charset="77"/>
              </a:defRPr>
            </a:lvl1pPr>
            <a:lvl2pPr>
              <a:defRPr>
                <a:latin typeface="Mona Sans" pitchFamily="2" charset="77"/>
              </a:defRPr>
            </a:lvl2pPr>
            <a:lvl3pPr>
              <a:defRPr>
                <a:latin typeface="Mona Sans" pitchFamily="2" charset="77"/>
              </a:defRPr>
            </a:lvl3pPr>
            <a:lvl4pPr>
              <a:defRPr>
                <a:latin typeface="Mona Sans" pitchFamily="2" charset="77"/>
              </a:defRPr>
            </a:lvl4pPr>
            <a:lvl5pPr>
              <a:defRPr>
                <a:latin typeface="Mona Sans" pitchFamily="2" charset="77"/>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 Placeholder 23">
            <a:extLst>
              <a:ext uri="{FF2B5EF4-FFF2-40B4-BE49-F238E27FC236}">
                <a16:creationId xmlns:a16="http://schemas.microsoft.com/office/drawing/2014/main" id="{C8D9CAC6-8853-24B3-3968-58FD5156F719}"/>
              </a:ext>
            </a:extLst>
          </p:cNvPr>
          <p:cNvSpPr>
            <a:spLocks noGrp="1"/>
          </p:cNvSpPr>
          <p:nvPr>
            <p:ph type="body" sz="quarter" idx="32" hasCustomPrompt="1"/>
          </p:nvPr>
        </p:nvSpPr>
        <p:spPr>
          <a:xfrm>
            <a:off x="720435" y="708152"/>
            <a:ext cx="10818831" cy="365760"/>
          </a:xfrm>
          <a:prstGeom prst="rect">
            <a:avLst/>
          </a:prstGeom>
        </p:spPr>
        <p:txBody>
          <a:bodyPr anchor="ctr" anchorCtr="0">
            <a:noAutofit/>
          </a:bodyPr>
          <a:lstStyle>
            <a:lvl1pPr marL="0" indent="0" algn="l">
              <a:buNone/>
              <a:defRPr sz="1600" b="0" i="0">
                <a:solidFill>
                  <a:schemeClr val="bg2"/>
                </a:solidFill>
                <a:latin typeface="SF Mono" panose="020B0009000002000000" pitchFamily="49"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Optional header</a:t>
            </a:r>
          </a:p>
        </p:txBody>
      </p:sp>
      <p:sp>
        <p:nvSpPr>
          <p:cNvPr id="4" name="Title 1">
            <a:extLst>
              <a:ext uri="{FF2B5EF4-FFF2-40B4-BE49-F238E27FC236}">
                <a16:creationId xmlns:a16="http://schemas.microsoft.com/office/drawing/2014/main" id="{89545FE6-14A5-6DEE-D1BD-98A78B9DC922}"/>
              </a:ext>
            </a:extLst>
          </p:cNvPr>
          <p:cNvSpPr>
            <a:spLocks noGrp="1"/>
          </p:cNvSpPr>
          <p:nvPr>
            <p:ph type="ctrTitle" hasCustomPrompt="1"/>
          </p:nvPr>
        </p:nvSpPr>
        <p:spPr>
          <a:xfrm>
            <a:off x="720436" y="1273358"/>
            <a:ext cx="10818832" cy="882013"/>
          </a:xfrm>
        </p:spPr>
        <p:txBody>
          <a:bodyPr anchor="t">
            <a:noAutofit/>
          </a:bodyPr>
          <a:lstStyle>
            <a:lvl1pPr algn="l">
              <a:defRPr sz="4800" b="1" i="0">
                <a:solidFill>
                  <a:schemeClr val="tx1"/>
                </a:solidFill>
                <a:latin typeface="Mona Sans SemiBold" pitchFamily="2" charset="77"/>
              </a:defRPr>
            </a:lvl1pPr>
          </a:lstStyle>
          <a:p>
            <a:r>
              <a:rPr lang="en-US"/>
              <a:t>Title should be less than 10 words</a:t>
            </a:r>
          </a:p>
        </p:txBody>
      </p:sp>
    </p:spTree>
    <p:extLst>
      <p:ext uri="{BB962C8B-B14F-4D97-AF65-F5344CB8AC3E}">
        <p14:creationId xmlns:p14="http://schemas.microsoft.com/office/powerpoint/2010/main" val="370248300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Three images">
    <p:bg>
      <p:bgPr>
        <a:solidFill>
          <a:srgbClr val="000000"/>
        </a:solidFill>
        <a:effectLst/>
      </p:bgPr>
    </p:bg>
    <p:spTree>
      <p:nvGrpSpPr>
        <p:cNvPr id="1" name=""/>
        <p:cNvGrpSpPr/>
        <p:nvPr/>
      </p:nvGrpSpPr>
      <p:grpSpPr>
        <a:xfrm>
          <a:off x="0" y="0"/>
          <a:ext cx="0" cy="0"/>
          <a:chOff x="0" y="0"/>
          <a:chExt cx="0" cy="0"/>
        </a:xfrm>
      </p:grpSpPr>
      <p:sp>
        <p:nvSpPr>
          <p:cNvPr id="21" name="Picture Placeholder 27">
            <a:extLst>
              <a:ext uri="{FF2B5EF4-FFF2-40B4-BE49-F238E27FC236}">
                <a16:creationId xmlns:a16="http://schemas.microsoft.com/office/drawing/2014/main" id="{938DA8FB-076B-428B-89CC-CC05F3473136}"/>
              </a:ext>
            </a:extLst>
          </p:cNvPr>
          <p:cNvSpPr>
            <a:spLocks noGrp="1"/>
          </p:cNvSpPr>
          <p:nvPr>
            <p:ph type="pic" sz="quarter" idx="19"/>
          </p:nvPr>
        </p:nvSpPr>
        <p:spPr>
          <a:xfrm>
            <a:off x="1015835" y="2008909"/>
            <a:ext cx="3241157" cy="2832188"/>
          </a:xfrm>
          <a:prstGeom prst="roundRect">
            <a:avLst>
              <a:gd name="adj" fmla="val 4927"/>
            </a:avLst>
          </a:prstGeom>
          <a:solidFill>
            <a:schemeClr val="bg1"/>
          </a:solidFill>
          <a:ln>
            <a:solidFill>
              <a:schemeClr val="tx2"/>
            </a:solidFill>
          </a:ln>
          <a:effectLst>
            <a:outerShdw blurRad="254000" dist="127000" dir="5400000" algn="t" rotWithShape="0">
              <a:prstClr val="black">
                <a:alpha val="40000"/>
              </a:prstClr>
            </a:outerShdw>
          </a:effectLst>
        </p:spPr>
        <p:txBody>
          <a:bodyPr anchor="ctr"/>
          <a:lstStyle>
            <a:lvl1pPr algn="ctr">
              <a:defRPr>
                <a:latin typeface="Mona Sans" pitchFamily="2" charset="77"/>
              </a:defRPr>
            </a:lvl1pPr>
          </a:lstStyle>
          <a:p>
            <a:r>
              <a:rPr lang="en-US"/>
              <a:t>Click icon to add picture</a:t>
            </a:r>
          </a:p>
        </p:txBody>
      </p:sp>
      <p:sp>
        <p:nvSpPr>
          <p:cNvPr id="22" name="Picture Placeholder 27">
            <a:extLst>
              <a:ext uri="{FF2B5EF4-FFF2-40B4-BE49-F238E27FC236}">
                <a16:creationId xmlns:a16="http://schemas.microsoft.com/office/drawing/2014/main" id="{8185F750-3660-7985-333D-DD99A8E1CC12}"/>
              </a:ext>
            </a:extLst>
          </p:cNvPr>
          <p:cNvSpPr>
            <a:spLocks noGrp="1"/>
          </p:cNvSpPr>
          <p:nvPr>
            <p:ph type="pic" sz="quarter" idx="37"/>
          </p:nvPr>
        </p:nvSpPr>
        <p:spPr>
          <a:xfrm>
            <a:off x="4478453" y="2008909"/>
            <a:ext cx="3241157" cy="2832188"/>
          </a:xfrm>
          <a:prstGeom prst="roundRect">
            <a:avLst>
              <a:gd name="adj" fmla="val 4403"/>
            </a:avLst>
          </a:prstGeom>
          <a:solidFill>
            <a:schemeClr val="bg1"/>
          </a:solidFill>
          <a:ln>
            <a:solidFill>
              <a:schemeClr val="tx2"/>
            </a:solidFill>
          </a:ln>
          <a:effectLst>
            <a:outerShdw blurRad="254000" dist="127000" dir="5400000" algn="t" rotWithShape="0">
              <a:prstClr val="black">
                <a:alpha val="40000"/>
              </a:prstClr>
            </a:outerShdw>
          </a:effectLst>
        </p:spPr>
        <p:txBody>
          <a:bodyPr anchor="ctr"/>
          <a:lstStyle>
            <a:lvl1pPr algn="ctr">
              <a:defRPr>
                <a:latin typeface="Mona Sans" pitchFamily="2" charset="77"/>
              </a:defRPr>
            </a:lvl1pPr>
          </a:lstStyle>
          <a:p>
            <a:r>
              <a:rPr lang="en-US"/>
              <a:t>Click icon to add picture</a:t>
            </a:r>
          </a:p>
        </p:txBody>
      </p:sp>
      <p:sp>
        <p:nvSpPr>
          <p:cNvPr id="23" name="Picture Placeholder 27">
            <a:extLst>
              <a:ext uri="{FF2B5EF4-FFF2-40B4-BE49-F238E27FC236}">
                <a16:creationId xmlns:a16="http://schemas.microsoft.com/office/drawing/2014/main" id="{2D3A8855-FDBC-9FA6-AB62-60F711ED4467}"/>
              </a:ext>
            </a:extLst>
          </p:cNvPr>
          <p:cNvSpPr>
            <a:spLocks noGrp="1"/>
          </p:cNvSpPr>
          <p:nvPr>
            <p:ph type="pic" sz="quarter" idx="38"/>
          </p:nvPr>
        </p:nvSpPr>
        <p:spPr>
          <a:xfrm>
            <a:off x="7947794" y="2008909"/>
            <a:ext cx="3241157" cy="2832188"/>
          </a:xfrm>
          <a:prstGeom prst="roundRect">
            <a:avLst>
              <a:gd name="adj" fmla="val 4892"/>
            </a:avLst>
          </a:prstGeom>
          <a:solidFill>
            <a:schemeClr val="bg1"/>
          </a:solidFill>
          <a:ln>
            <a:solidFill>
              <a:schemeClr val="tx2"/>
            </a:solidFill>
          </a:ln>
          <a:effectLst>
            <a:outerShdw blurRad="254000" dist="127000" dir="5400000" algn="t" rotWithShape="0">
              <a:prstClr val="black">
                <a:alpha val="40000"/>
              </a:prstClr>
            </a:outerShdw>
          </a:effectLst>
        </p:spPr>
        <p:txBody>
          <a:bodyPr anchor="ctr"/>
          <a:lstStyle>
            <a:lvl1pPr algn="ctr">
              <a:defRPr>
                <a:latin typeface="Mona Sans" pitchFamily="2" charset="77"/>
              </a:defRPr>
            </a:lvl1pPr>
          </a:lstStyle>
          <a:p>
            <a:r>
              <a:rPr lang="en-US"/>
              <a:t>Click icon to add picture</a:t>
            </a:r>
          </a:p>
        </p:txBody>
      </p:sp>
      <p:sp>
        <p:nvSpPr>
          <p:cNvPr id="2" name="Title 1">
            <a:extLst>
              <a:ext uri="{FF2B5EF4-FFF2-40B4-BE49-F238E27FC236}">
                <a16:creationId xmlns:a16="http://schemas.microsoft.com/office/drawing/2014/main" id="{D9A0F83F-3CB8-7EB1-7AD0-7F8E6FEE36F9}"/>
              </a:ext>
            </a:extLst>
          </p:cNvPr>
          <p:cNvSpPr>
            <a:spLocks noGrp="1"/>
          </p:cNvSpPr>
          <p:nvPr>
            <p:ph type="ctrTitle" hasCustomPrompt="1"/>
          </p:nvPr>
        </p:nvSpPr>
        <p:spPr>
          <a:xfrm>
            <a:off x="1012850" y="279543"/>
            <a:ext cx="10166300" cy="1036467"/>
          </a:xfrm>
          <a:prstGeom prst="rect">
            <a:avLst/>
          </a:prstGeom>
        </p:spPr>
        <p:txBody>
          <a:bodyPr anchor="b">
            <a:noAutofit/>
          </a:bodyPr>
          <a:lstStyle>
            <a:lvl1pPr algn="ctr">
              <a:defRPr sz="4800" b="1" i="0">
                <a:solidFill>
                  <a:schemeClr val="tx1"/>
                </a:solidFill>
                <a:latin typeface="Mona Sans SemiBold" pitchFamily="2" charset="77"/>
              </a:defRPr>
            </a:lvl1pPr>
          </a:lstStyle>
          <a:p>
            <a:r>
              <a:rPr lang="en-US"/>
              <a:t>Title placeholder</a:t>
            </a:r>
          </a:p>
        </p:txBody>
      </p:sp>
      <p:sp>
        <p:nvSpPr>
          <p:cNvPr id="4" name="Text Placeholder 23">
            <a:extLst>
              <a:ext uri="{FF2B5EF4-FFF2-40B4-BE49-F238E27FC236}">
                <a16:creationId xmlns:a16="http://schemas.microsoft.com/office/drawing/2014/main" id="{9EB0A200-4A88-F892-2C7B-75FEA007F7ED}"/>
              </a:ext>
            </a:extLst>
          </p:cNvPr>
          <p:cNvSpPr>
            <a:spLocks noGrp="1"/>
          </p:cNvSpPr>
          <p:nvPr>
            <p:ph type="body" sz="quarter" idx="22" hasCustomPrompt="1"/>
          </p:nvPr>
        </p:nvSpPr>
        <p:spPr>
          <a:xfrm>
            <a:off x="1017915" y="1337927"/>
            <a:ext cx="10166299" cy="415436"/>
          </a:xfrm>
          <a:prstGeom prst="rect">
            <a:avLst/>
          </a:prstGeom>
        </p:spPr>
        <p:txBody>
          <a:bodyPr anchor="t" anchorCtr="0">
            <a:noAutofit/>
          </a:bodyPr>
          <a:lstStyle>
            <a:lvl1pPr marL="0" indent="0" algn="ctr">
              <a:buNone/>
              <a:defRPr sz="1800" b="0" i="0">
                <a:solidFill>
                  <a:schemeClr val="bg2"/>
                </a:solidFill>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Subtitle information here</a:t>
            </a:r>
          </a:p>
        </p:txBody>
      </p:sp>
      <p:sp>
        <p:nvSpPr>
          <p:cNvPr id="7" name="Text Placeholder 23">
            <a:extLst>
              <a:ext uri="{FF2B5EF4-FFF2-40B4-BE49-F238E27FC236}">
                <a16:creationId xmlns:a16="http://schemas.microsoft.com/office/drawing/2014/main" id="{8E3CAA0E-B0ED-00AC-D368-5B01D5E34DC7}"/>
              </a:ext>
            </a:extLst>
          </p:cNvPr>
          <p:cNvSpPr>
            <a:spLocks noGrp="1"/>
          </p:cNvSpPr>
          <p:nvPr>
            <p:ph type="body" sz="quarter" idx="26" hasCustomPrompt="1"/>
          </p:nvPr>
        </p:nvSpPr>
        <p:spPr>
          <a:xfrm>
            <a:off x="1017916" y="5047840"/>
            <a:ext cx="3239551" cy="457200"/>
          </a:xfrm>
          <a:prstGeom prst="rect">
            <a:avLst/>
          </a:prstGeom>
        </p:spPr>
        <p:txBody>
          <a:bodyPr anchor="b" anchorCtr="0">
            <a:noAutofit/>
          </a:bodyPr>
          <a:lstStyle>
            <a:lvl1pPr marL="0" indent="0" algn="l">
              <a:buNone/>
              <a:defRPr sz="1800" b="0" i="0">
                <a:latin typeface="Mona Sans Medium"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Statement 1</a:t>
            </a:r>
          </a:p>
        </p:txBody>
      </p:sp>
      <p:sp>
        <p:nvSpPr>
          <p:cNvPr id="8" name="Text Placeholder 23">
            <a:extLst>
              <a:ext uri="{FF2B5EF4-FFF2-40B4-BE49-F238E27FC236}">
                <a16:creationId xmlns:a16="http://schemas.microsoft.com/office/drawing/2014/main" id="{58BF710A-45CD-C546-84C4-BC9477EA18AB}"/>
              </a:ext>
            </a:extLst>
          </p:cNvPr>
          <p:cNvSpPr>
            <a:spLocks noGrp="1"/>
          </p:cNvSpPr>
          <p:nvPr>
            <p:ph type="body" sz="quarter" idx="27" hasCustomPrompt="1"/>
          </p:nvPr>
        </p:nvSpPr>
        <p:spPr>
          <a:xfrm>
            <a:off x="1017917" y="5522789"/>
            <a:ext cx="3239550" cy="914400"/>
          </a:xfrm>
          <a:prstGeom prst="rect">
            <a:avLst/>
          </a:prstGeom>
        </p:spPr>
        <p:txBody>
          <a:bodyPr anchor="t">
            <a:noAutofit/>
          </a:bodyPr>
          <a:lstStyle>
            <a:lvl1pPr marL="0" indent="0" algn="l">
              <a:buNone/>
              <a:defRPr sz="1600" b="0" i="0">
                <a:solidFill>
                  <a:schemeClr val="bg2"/>
                </a:solidFill>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Keep your description under three lines of text</a:t>
            </a:r>
          </a:p>
        </p:txBody>
      </p:sp>
      <p:sp>
        <p:nvSpPr>
          <p:cNvPr id="9" name="Text Placeholder 23">
            <a:extLst>
              <a:ext uri="{FF2B5EF4-FFF2-40B4-BE49-F238E27FC236}">
                <a16:creationId xmlns:a16="http://schemas.microsoft.com/office/drawing/2014/main" id="{9FDD43B3-8D1E-E1B6-7492-AF32F4DFA63F}"/>
              </a:ext>
            </a:extLst>
          </p:cNvPr>
          <p:cNvSpPr>
            <a:spLocks noGrp="1"/>
          </p:cNvSpPr>
          <p:nvPr>
            <p:ph type="body" sz="quarter" idx="32" hasCustomPrompt="1"/>
          </p:nvPr>
        </p:nvSpPr>
        <p:spPr>
          <a:xfrm>
            <a:off x="4482093" y="5047840"/>
            <a:ext cx="3239551" cy="457200"/>
          </a:xfrm>
          <a:prstGeom prst="rect">
            <a:avLst/>
          </a:prstGeom>
        </p:spPr>
        <p:txBody>
          <a:bodyPr anchor="b" anchorCtr="0">
            <a:noAutofit/>
          </a:bodyPr>
          <a:lstStyle>
            <a:lvl1pPr marL="0" indent="0" algn="l">
              <a:buNone/>
              <a:defRPr sz="1800" b="0" i="0">
                <a:latin typeface="Mona Sans Medium"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Statement 2</a:t>
            </a:r>
          </a:p>
        </p:txBody>
      </p:sp>
      <p:sp>
        <p:nvSpPr>
          <p:cNvPr id="10" name="Text Placeholder 23">
            <a:extLst>
              <a:ext uri="{FF2B5EF4-FFF2-40B4-BE49-F238E27FC236}">
                <a16:creationId xmlns:a16="http://schemas.microsoft.com/office/drawing/2014/main" id="{30F304AA-1536-9618-9B11-630FA84C4D4B}"/>
              </a:ext>
            </a:extLst>
          </p:cNvPr>
          <p:cNvSpPr>
            <a:spLocks noGrp="1"/>
          </p:cNvSpPr>
          <p:nvPr>
            <p:ph type="body" sz="quarter" idx="33" hasCustomPrompt="1"/>
          </p:nvPr>
        </p:nvSpPr>
        <p:spPr>
          <a:xfrm>
            <a:off x="4482094" y="5522789"/>
            <a:ext cx="3239550" cy="914400"/>
          </a:xfrm>
          <a:prstGeom prst="rect">
            <a:avLst/>
          </a:prstGeom>
        </p:spPr>
        <p:txBody>
          <a:bodyPr anchor="t">
            <a:noAutofit/>
          </a:bodyPr>
          <a:lstStyle>
            <a:lvl1pPr marL="0" indent="0" algn="l">
              <a:buNone/>
              <a:defRPr sz="1600" b="0" i="0">
                <a:solidFill>
                  <a:schemeClr val="bg2"/>
                </a:solidFill>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Keep your description under three lines of text</a:t>
            </a:r>
          </a:p>
        </p:txBody>
      </p:sp>
      <p:sp>
        <p:nvSpPr>
          <p:cNvPr id="16" name="Text Placeholder 23">
            <a:extLst>
              <a:ext uri="{FF2B5EF4-FFF2-40B4-BE49-F238E27FC236}">
                <a16:creationId xmlns:a16="http://schemas.microsoft.com/office/drawing/2014/main" id="{D2EBCE06-F0F3-D0F0-28AC-78E9CA061596}"/>
              </a:ext>
            </a:extLst>
          </p:cNvPr>
          <p:cNvSpPr>
            <a:spLocks noGrp="1"/>
          </p:cNvSpPr>
          <p:nvPr>
            <p:ph type="body" sz="quarter" idx="35" hasCustomPrompt="1"/>
          </p:nvPr>
        </p:nvSpPr>
        <p:spPr>
          <a:xfrm>
            <a:off x="7944664" y="5047840"/>
            <a:ext cx="3239551" cy="457200"/>
          </a:xfrm>
          <a:prstGeom prst="rect">
            <a:avLst/>
          </a:prstGeom>
        </p:spPr>
        <p:txBody>
          <a:bodyPr anchor="b" anchorCtr="0">
            <a:noAutofit/>
          </a:bodyPr>
          <a:lstStyle>
            <a:lvl1pPr marL="0" indent="0" algn="l">
              <a:buNone/>
              <a:defRPr sz="1800" b="0" i="0">
                <a:latin typeface="Mona Sans Medium"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Statement 3</a:t>
            </a:r>
          </a:p>
        </p:txBody>
      </p:sp>
      <p:sp>
        <p:nvSpPr>
          <p:cNvPr id="17" name="Text Placeholder 23">
            <a:extLst>
              <a:ext uri="{FF2B5EF4-FFF2-40B4-BE49-F238E27FC236}">
                <a16:creationId xmlns:a16="http://schemas.microsoft.com/office/drawing/2014/main" id="{35524480-AA53-4777-6907-7CFF6ED8A5FE}"/>
              </a:ext>
            </a:extLst>
          </p:cNvPr>
          <p:cNvSpPr>
            <a:spLocks noGrp="1"/>
          </p:cNvSpPr>
          <p:nvPr>
            <p:ph type="body" sz="quarter" idx="36" hasCustomPrompt="1"/>
          </p:nvPr>
        </p:nvSpPr>
        <p:spPr>
          <a:xfrm>
            <a:off x="7944665" y="5522789"/>
            <a:ext cx="3239550" cy="914400"/>
          </a:xfrm>
          <a:prstGeom prst="rect">
            <a:avLst/>
          </a:prstGeom>
        </p:spPr>
        <p:txBody>
          <a:bodyPr anchor="t">
            <a:noAutofit/>
          </a:bodyPr>
          <a:lstStyle>
            <a:lvl1pPr marL="0" indent="0" algn="l">
              <a:buNone/>
              <a:defRPr sz="1600" b="0" i="0">
                <a:solidFill>
                  <a:schemeClr val="bg2"/>
                </a:solidFill>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Keep your description under three lines of text</a:t>
            </a:r>
          </a:p>
        </p:txBody>
      </p:sp>
    </p:spTree>
    <p:extLst>
      <p:ext uri="{BB962C8B-B14F-4D97-AF65-F5344CB8AC3E}">
        <p14:creationId xmlns:p14="http://schemas.microsoft.com/office/powerpoint/2010/main" val="290176878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s-ES"/>
              <a:t>Haga clic para modificar el estilo de título del patrón</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5923F103-BC34-4FE4-A40E-EDDEECFDA5D0}" type="datetimeFigureOut">
              <a:rPr lang="en-US" dirty="0"/>
              <a:pPr/>
              <a:t>11/17/2025</a:t>
            </a:fld>
            <a:endParaRPr lang="en-US" dirty="0"/>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US" dirty="0"/>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D57F1E4F-1CFF-5643-939E-217C01CDF565}" type="slidenum">
              <a:rPr lang="en-US" dirty="0"/>
              <a:pPr/>
              <a:t>‹Nº›</a:t>
            </a:fld>
            <a:endParaRPr lang="en-US" dirty="0"/>
          </a:p>
        </p:txBody>
      </p:sp>
    </p:spTree>
    <p:extLst>
      <p:ext uri="{BB962C8B-B14F-4D97-AF65-F5344CB8AC3E}">
        <p14:creationId xmlns:p14="http://schemas.microsoft.com/office/powerpoint/2010/main" val="424958518"/>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19C9CA7B-DFD4-44B5-8C60-D14B8CD1FB59}" type="datetimeFigureOut">
              <a:rPr lang="en-US" dirty="0"/>
              <a:t>11/17/2025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extLst>
      <p:ext uri="{BB962C8B-B14F-4D97-AF65-F5344CB8AC3E}">
        <p14:creationId xmlns:p14="http://schemas.microsoft.com/office/powerpoint/2010/main" val="838892207"/>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Encabezado de sección">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F34E6425-0181-43F2-84FC-787E803FD2F8}" type="datetimeFigureOut">
              <a:rPr lang="en-US" dirty="0"/>
              <a:t>11/17/2025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extLst>
      <p:ext uri="{BB962C8B-B14F-4D97-AF65-F5344CB8AC3E}">
        <p14:creationId xmlns:p14="http://schemas.microsoft.com/office/powerpoint/2010/main" val="4159426246"/>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3BDB8791-F1B0-41E7-B7FD-A781E65C4266}" type="datetimeFigureOut">
              <a:rPr lang="en-US" dirty="0"/>
              <a:t>11/17/2025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‹Nº›</a:t>
            </a:fld>
            <a:endParaRPr lang="en-US" dirty="0"/>
          </a:p>
        </p:txBody>
      </p:sp>
    </p:spTree>
    <p:extLst>
      <p:ext uri="{BB962C8B-B14F-4D97-AF65-F5344CB8AC3E}">
        <p14:creationId xmlns:p14="http://schemas.microsoft.com/office/powerpoint/2010/main" val="1749603027"/>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5FDD63B2-E120-4ED8-B27B-C685F510A5FE}" type="datetimeFigureOut">
              <a:rPr lang="en-US" dirty="0"/>
              <a:t>11/17/2025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‹Nº›</a:t>
            </a:fld>
            <a:endParaRPr lang="en-US" dirty="0"/>
          </a:p>
        </p:txBody>
      </p:sp>
    </p:spTree>
    <p:extLst>
      <p:ext uri="{BB962C8B-B14F-4D97-AF65-F5344CB8AC3E}">
        <p14:creationId xmlns:p14="http://schemas.microsoft.com/office/powerpoint/2010/main" val="2162480616"/>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7AA18ACC-A947-437B-A130-35BD54FDF1E9}" type="datetimeFigureOut">
              <a:rPr lang="en-US" dirty="0"/>
              <a:t>11/17/2025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‹Nº›</a:t>
            </a:fld>
            <a:endParaRPr lang="en-US" dirty="0"/>
          </a:p>
        </p:txBody>
      </p:sp>
    </p:spTree>
    <p:extLst>
      <p:ext uri="{BB962C8B-B14F-4D97-AF65-F5344CB8AC3E}">
        <p14:creationId xmlns:p14="http://schemas.microsoft.com/office/powerpoint/2010/main" val="2733805732"/>
      </p:ext>
    </p:extLst>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C8D7E02-BCB8-4D50-A234-369438C08659}" type="datetimeFigureOut">
              <a:rPr lang="en-US" dirty="0"/>
              <a:t>11/17/2025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D57F1E4F-1CFF-5643-939E-217C01CDF565}" type="slidenum">
              <a:rPr lang="en-US" dirty="0"/>
              <a:pPr/>
              <a:t>‹Nº›</a:t>
            </a:fld>
            <a:endParaRPr lang="en-US" dirty="0"/>
          </a:p>
        </p:txBody>
      </p:sp>
    </p:spTree>
    <p:extLst>
      <p:ext uri="{BB962C8B-B14F-4D97-AF65-F5344CB8AC3E}">
        <p14:creationId xmlns:p14="http://schemas.microsoft.com/office/powerpoint/2010/main" val="1290476747"/>
      </p:ext>
    </p:extLst>
  </p:cSld>
  <p:clrMapOvr>
    <a:masterClrMapping/>
  </p:clrMapOvr>
  <p:hf sldNum="0"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objTx" preserve="1">
  <p:cSld name="Contenido con título">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s-ES"/>
              <a:t>Haga clic para modificar el estilo de título del patrón</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76E86A4C-8E40-4F87-A4F0-01A0687C5742}" type="datetimeFigureOut">
              <a:rPr lang="en-US" dirty="0"/>
              <a:t>11/17/2025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‹Nº›</a:t>
            </a:fld>
            <a:endParaRPr lang="en-US" dirty="0"/>
          </a:p>
        </p:txBody>
      </p:sp>
    </p:spTree>
    <p:extLst>
      <p:ext uri="{BB962C8B-B14F-4D97-AF65-F5344CB8AC3E}">
        <p14:creationId xmlns:p14="http://schemas.microsoft.com/office/powerpoint/2010/main" val="1354852230"/>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2">
    <p:bg>
      <p:bgPr>
        <a:solidFill>
          <a:srgbClr val="E1D3C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Segoe Sans Display Semibold" pitchFamily="2" charset="0"/>
                <a:cs typeface="Segoe Sans Display Semibold" pitchFamily="2"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76999"/>
          </a:xfrm>
          <a:noFill/>
        </p:spPr>
        <p:txBody>
          <a:bodyPr wrap="square" lIns="0" tIns="0" rIns="0" bIns="0">
            <a:spAutoFit/>
          </a:bodyPr>
          <a:lstStyle>
            <a:lvl1pPr marL="0" indent="0">
              <a:spcBef>
                <a:spcPts val="0"/>
              </a:spcBef>
              <a:buNone/>
              <a:defRPr sz="18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3B0D12AE-ADCF-1091-117F-BB03F7EC506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5343970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Imagen con título">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s-ES"/>
              <a:t>Haga clic en el icono para agregar una imagen</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35E72C73-2D91-4E12-BA25-F0AA0C03599B}" type="datetimeFigureOut">
              <a:rPr lang="en-US" dirty="0"/>
              <a:t>11/17/2025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‹Nº›</a:t>
            </a:fld>
            <a:endParaRPr lang="en-US" dirty="0"/>
          </a:p>
        </p:txBody>
      </p:sp>
    </p:spTree>
    <p:extLst>
      <p:ext uri="{BB962C8B-B14F-4D97-AF65-F5344CB8AC3E}">
        <p14:creationId xmlns:p14="http://schemas.microsoft.com/office/powerpoint/2010/main" val="316875727"/>
      </p:ext>
    </p:extLst>
  </p:cSld>
  <p:clrMapOvr>
    <a:masterClrMapping/>
  </p:clrMapOvr>
  <p:hf sldNum="0"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Imagen panorámica con descripció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923A1CC3-2375-41D4-9E03-427CAF2A4C1A}" type="datetimeFigureOut">
              <a:rPr lang="en-US" dirty="0"/>
              <a:t>11/17/2025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‹Nº›</a:t>
            </a:fld>
            <a:endParaRPr lang="en-US" dirty="0"/>
          </a:p>
        </p:txBody>
      </p:sp>
    </p:spTree>
    <p:extLst>
      <p:ext uri="{BB962C8B-B14F-4D97-AF65-F5344CB8AC3E}">
        <p14:creationId xmlns:p14="http://schemas.microsoft.com/office/powerpoint/2010/main" val="476791849"/>
      </p:ext>
    </p:extLst>
  </p:cSld>
  <p:clrMapOvr>
    <a:masterClrMapping/>
  </p:clrMapOvr>
  <p:hf sldNum="0"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p:cSld name="Título y descripció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s-ES"/>
              <a:t>Haga clic para modificar el estilo de título del patrón</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AFF16868-8199-4C2C-A5B1-63AEE139F88E}" type="datetimeFigureOut">
              <a:rPr lang="en-US" dirty="0"/>
              <a:t>11/17/2025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extLst>
      <p:ext uri="{BB962C8B-B14F-4D97-AF65-F5344CB8AC3E}">
        <p14:creationId xmlns:p14="http://schemas.microsoft.com/office/powerpoint/2010/main" val="4130429443"/>
      </p:ext>
    </p:extLst>
  </p:cSld>
  <p:clrMapOvr>
    <a:masterClrMapping/>
  </p:clrMapOvr>
  <p:hf sldNum="0"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Cita con descripció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s-ES"/>
              <a:t>Haga clic para modificar el estilo de título del patrón</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AAD9FF7F-6988-44CC-821B-644E70CD2F73}" type="datetimeFigureOut">
              <a:rPr lang="en-US" dirty="0"/>
              <a:t>11/17/2025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extLst>
      <p:ext uri="{BB962C8B-B14F-4D97-AF65-F5344CB8AC3E}">
        <p14:creationId xmlns:p14="http://schemas.microsoft.com/office/powerpoint/2010/main" val="1964795268"/>
      </p:ext>
    </p:extLst>
  </p:cSld>
  <p:clrMapOvr>
    <a:masterClrMapping/>
  </p:clrMapOvr>
  <p:hf sldNum="0"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Tarjeta de nombre">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5C12C299-16B2-4475-990D-751901EACC14}" type="datetimeFigureOut">
              <a:rPr lang="en-US" dirty="0"/>
              <a:t>11/17/2025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extLst>
      <p:ext uri="{BB962C8B-B14F-4D97-AF65-F5344CB8AC3E}">
        <p14:creationId xmlns:p14="http://schemas.microsoft.com/office/powerpoint/2010/main" val="3615745551"/>
      </p:ext>
    </p:extLst>
  </p:cSld>
  <p:clrMapOvr>
    <a:masterClrMapping/>
  </p:clrMapOvr>
  <p:hf sldNum="0"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Columna 3">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9FE86839-B9D8-4651-8783-F325ECE74E65}" type="datetimeFigureOut">
              <a:rPr lang="en-US" dirty="0"/>
              <a:t>11/17/2025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‹Nº›</a:t>
            </a:fld>
            <a:endParaRPr lang="en-US" dirty="0"/>
          </a:p>
        </p:txBody>
      </p:sp>
    </p:spTree>
    <p:extLst>
      <p:ext uri="{BB962C8B-B14F-4D97-AF65-F5344CB8AC3E}">
        <p14:creationId xmlns:p14="http://schemas.microsoft.com/office/powerpoint/2010/main" val="3915842996"/>
      </p:ext>
    </p:extLst>
  </p:cSld>
  <p:clrMapOvr>
    <a:masterClrMapping/>
  </p:clrMapOvr>
  <p:hf sldNum="0"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Columna de imagen 3">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FD484F64-32F6-45C5-931F-ADC1662401D0}" type="datetimeFigureOut">
              <a:rPr lang="en-US" dirty="0"/>
              <a:t>11/17/2025</a:t>
            </a:fld>
            <a:endParaRPr lang="en-US" dirty="0"/>
          </a:p>
        </p:txBody>
      </p:sp>
      <p:sp>
        <p:nvSpPr>
          <p:cNvPr id="8" name="Footer Placeholder 7"/>
          <p:cNvSpPr>
            <a:spLocks noGrp="1"/>
          </p:cNvSpPr>
          <p:nvPr>
            <p:ph type="ftr" sz="quarter" idx="11"/>
          </p:nvPr>
        </p:nvSpPr>
        <p:spPr>
          <a:xfrm>
            <a:off x="561111" y="6391838"/>
            <a:ext cx="3644282" cy="304801"/>
          </a:xfrm>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‹Nº›</a:t>
            </a:fld>
            <a:endParaRPr lang="en-US" dirty="0"/>
          </a:p>
        </p:txBody>
      </p:sp>
    </p:spTree>
    <p:extLst>
      <p:ext uri="{BB962C8B-B14F-4D97-AF65-F5344CB8AC3E}">
        <p14:creationId xmlns:p14="http://schemas.microsoft.com/office/powerpoint/2010/main" val="865870756"/>
      </p:ext>
    </p:extLst>
  </p:cSld>
  <p:clrMapOvr>
    <a:masterClrMapping/>
  </p:clrMapOvr>
  <p:hf sldNum="0"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53086D93-FCAC-47E0-A2EE-787E62CA814C}" type="datetimeFigureOut">
              <a:rPr lang="en-US" dirty="0"/>
              <a:t>11/17/2025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extLst>
      <p:ext uri="{BB962C8B-B14F-4D97-AF65-F5344CB8AC3E}">
        <p14:creationId xmlns:p14="http://schemas.microsoft.com/office/powerpoint/2010/main" val="2040655530"/>
      </p:ext>
    </p:extLst>
  </p:cSld>
  <p:clrMapOvr>
    <a:masterClrMapping/>
  </p:clrMapOvr>
  <p:hf sldNum="0"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vertTitleAndTx" preserve="1">
  <p:cSld name="Título vertical y texto">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CDA879A6-0FD0-4734-A311-86BFCA472E6E}" type="datetimeFigureOut">
              <a:rPr lang="en-US" dirty="0"/>
              <a:t>11/17/2025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extLst>
      <p:ext uri="{BB962C8B-B14F-4D97-AF65-F5344CB8AC3E}">
        <p14:creationId xmlns:p14="http://schemas.microsoft.com/office/powerpoint/2010/main" val="2529148180"/>
      </p:ext>
    </p:extLst>
  </p:cSld>
  <p:clrMapOvr>
    <a:masterClrMapping/>
  </p:clrMapOvr>
  <p:hf sldNum="0"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Title Slid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4454093-2407-868E-D935-592C706F240A}"/>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a:xfrm>
            <a:off x="3008" y="0"/>
            <a:ext cx="12188991" cy="6858000"/>
          </a:xfrm>
          <a:prstGeom prst="rect">
            <a:avLst/>
          </a:prstGeom>
        </p:spPr>
      </p:pic>
      <p:pic>
        <p:nvPicPr>
          <p:cNvPr id="4" name="MS logo white - EMF" descr="Microsoft logo white text version">
            <a:extLst>
              <a:ext uri="{FF2B5EF4-FFF2-40B4-BE49-F238E27FC236}">
                <a16:creationId xmlns:a16="http://schemas.microsoft.com/office/drawing/2014/main" id="{C92DC79C-790E-8B3B-3A8A-E29B953EF5BF}"/>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bwMode="white">
          <a:xfrm>
            <a:off x="584200" y="2425780"/>
            <a:ext cx="5577840" cy="1107996"/>
          </a:xfrm>
          <a:noFill/>
        </p:spPr>
        <p:txBody>
          <a:bodyPr lIns="0" tIns="0" rIns="0" bIns="0" anchor="b" anchorCtr="0">
            <a:spAutoFit/>
          </a:bodyPr>
          <a:lstStyle>
            <a:lvl1pPr algn="l" defTabSz="932742" rtl="0" eaLnBrk="1" latinLnBrk="0" hangingPunct="1">
              <a:lnSpc>
                <a:spcPct val="100000"/>
              </a:lnSpc>
              <a:spcBef>
                <a:spcPct val="0"/>
              </a:spcBef>
              <a:buNone/>
              <a:defRPr lang="en-US" sz="4000" b="0" kern="1200" cap="none" spc="-50" baseline="0" dirty="0">
                <a:ln w="3175">
                  <a:noFill/>
                </a:ln>
                <a:solidFill>
                  <a:srgbClr val="FAE4A2"/>
                </a:solidFill>
                <a:effectLst/>
                <a:latin typeface="Segoe Sans Display Semibold" pitchFamily="2" charset="0"/>
                <a:ea typeface="+mn-ea"/>
                <a:cs typeface="Segoe Sans Display Semibold" pitchFamily="2" charset="0"/>
              </a:defRPr>
            </a:lvl1pPr>
          </a:lstStyle>
          <a:p>
            <a:pPr marL="0" marR="0" lvl="0" indent="0" algn="l" defTabSz="932742" rtl="0" eaLnBrk="1" fontAlgn="auto" latinLnBrk="0" hangingPunct="1">
              <a:lnSpc>
                <a:spcPct val="90000"/>
              </a:lnSpc>
              <a:spcBef>
                <a:spcPct val="0"/>
              </a:spcBef>
              <a:spcAft>
                <a:spcPts val="0"/>
              </a:spcAft>
              <a:buClrTx/>
              <a:buSzPct val="90000"/>
              <a:buFont typeface="Wingdings" panose="05000000000000000000" pitchFamily="2" charset="2"/>
              <a:buNone/>
              <a:tabLst/>
            </a:pPr>
            <a:r>
              <a:rPr lang="en-US"/>
              <a:t>Event name or presentation title </a:t>
            </a:r>
          </a:p>
        </p:txBody>
      </p:sp>
      <p:sp>
        <p:nvSpPr>
          <p:cNvPr id="5" name="Text Placeholder 4"/>
          <p:cNvSpPr>
            <a:spLocks noGrp="1"/>
          </p:cNvSpPr>
          <p:nvPr>
            <p:ph type="body" sz="quarter" idx="12" hasCustomPrompt="1"/>
          </p:nvPr>
        </p:nvSpPr>
        <p:spPr bwMode="white">
          <a:xfrm>
            <a:off x="584200" y="3962400"/>
            <a:ext cx="5577840" cy="276999"/>
          </a:xfrm>
          <a:noFill/>
        </p:spPr>
        <p:txBody>
          <a:bodyPr wrap="square" lIns="0" tIns="0" rIns="0" bIns="0">
            <a:spAutoFit/>
          </a:bodyPr>
          <a:lstStyle>
            <a:lvl1pPr marL="0" indent="0">
              <a:spcBef>
                <a:spcPts val="0"/>
              </a:spcBef>
              <a:buNone/>
              <a:defRPr sz="18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7358970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965798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Title Slide 2">
    <p:bg>
      <p:bgPr>
        <a:solidFill>
          <a:srgbClr val="E1D3C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Segoe Sans Display Semibold" pitchFamily="2" charset="0"/>
                <a:cs typeface="Segoe Sans Display Semibold" pitchFamily="2"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76999"/>
          </a:xfrm>
          <a:noFill/>
        </p:spPr>
        <p:txBody>
          <a:bodyPr wrap="square" lIns="0" tIns="0" rIns="0" bIns="0">
            <a:spAutoFit/>
          </a:bodyPr>
          <a:lstStyle>
            <a:lvl1pPr marL="0" indent="0">
              <a:spcBef>
                <a:spcPts val="0"/>
              </a:spcBef>
              <a:buNone/>
              <a:defRPr sz="18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6984179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5012800"/>
      </p:ext>
    </p:extLst>
  </p:cSld>
  <p:clrMapOvr>
    <a:masterClrMapping/>
  </p:clrMapOvr>
  <p:transition>
    <p:fade/>
  </p:transition>
  <p:extLst>
    <p:ext uri="{DCECCB84-F9BA-43D5-87BE-67443E8EF086}">
      <p15:sldGuideLst xmlns:p15="http://schemas.microsoft.com/office/powerpoint/2012/main"/>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824382201"/>
      </p:ext>
    </p:extLst>
  </p:cSld>
  <p:clrMapOvr>
    <a:masterClrMapping/>
  </p:clrMapOvr>
  <p:transition>
    <p:fade/>
  </p:transition>
  <p:extLst>
    <p:ext uri="{DCECCB84-F9BA-43D5-87BE-67443E8EF086}">
      <p15:sldGuideLst xmlns:p15="http://schemas.microsoft.com/office/powerpoint/2012/main"/>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80406066"/>
      </p:ext>
    </p:extLst>
  </p:cSld>
  <p:clrMapOvr>
    <a:masterClrMapping/>
  </p:clrMapOvr>
  <p:transition>
    <p:fade/>
  </p:transition>
  <p:extLst>
    <p:ext uri="{DCECCB84-F9BA-43D5-87BE-67443E8EF086}">
      <p15:sldGuideLst xmlns:p15="http://schemas.microsoft.com/office/powerpoint/2012/main"/>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cSld name="Demo slide">
    <p:bg>
      <p:bgPr>
        <a:solidFill>
          <a:schemeClr val="bg2"/>
        </a:solidFill>
        <a:effectLst/>
      </p:bgPr>
    </p:bg>
    <p:spTree>
      <p:nvGrpSpPr>
        <p:cNvPr id="1" name=""/>
        <p:cNvGrpSpPr/>
        <p:nvPr/>
      </p:nvGrpSpPr>
      <p:grpSpPr>
        <a:xfrm>
          <a:off x="0" y="0"/>
          <a:ext cx="0" cy="0"/>
          <a:chOff x="0" y="0"/>
          <a:chExt cx="0" cy="0"/>
        </a:xfrm>
      </p:grpSpPr>
      <p:pic>
        <p:nvPicPr>
          <p:cNvPr id="4" name="Picture 3" descr="A group of colorful hexagons&#10;&#10;AI-generated content may be incorrect.">
            <a:extLst>
              <a:ext uri="{FF2B5EF4-FFF2-40B4-BE49-F238E27FC236}">
                <a16:creationId xmlns:a16="http://schemas.microsoft.com/office/drawing/2014/main" id="{C459F199-2A2D-6CE7-FD4F-C67A96274D75}"/>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hasCustomPrompt="1"/>
          </p:nvPr>
        </p:nvSpPr>
        <p:spPr>
          <a:xfrm>
            <a:off x="585216" y="2977823"/>
            <a:ext cx="62179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FAE4A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21792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2228435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cSld name="Section Title">
    <p:bg>
      <p:bgPr>
        <a:solidFill>
          <a:srgbClr val="091F2C"/>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94023B5-FCD6-2A9F-A834-F37F44439038}"/>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a:xfrm>
            <a:off x="3008" y="1693"/>
            <a:ext cx="12188991" cy="6854614"/>
          </a:xfrm>
          <a:prstGeom prst="rect">
            <a:avLst/>
          </a:prstGeom>
        </p:spPr>
      </p:pic>
      <p:sp>
        <p:nvSpPr>
          <p:cNvPr id="2" name="Title 1"/>
          <p:cNvSpPr>
            <a:spLocks noGrp="1"/>
          </p:cNvSpPr>
          <p:nvPr>
            <p:ph type="title" hasCustomPrompt="1"/>
          </p:nvPr>
        </p:nvSpPr>
        <p:spPr>
          <a:xfrm>
            <a:off x="585216" y="2980408"/>
            <a:ext cx="66751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FAE4A2"/>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0516959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4031890"/>
      </p:ext>
    </p:extLst>
  </p:cSld>
  <p:clrMapOvr>
    <a:masterClrMapping/>
  </p:clrMapOvr>
  <p:transition>
    <p:fade/>
  </p:transition>
  <p:extLst>
    <p:ext uri="{DCECCB84-F9BA-43D5-87BE-67443E8EF086}">
      <p15:sldGuideLst xmlns:p15="http://schemas.microsoft.com/office/powerpoint/2012/main"/>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97410677"/>
      </p:ext>
    </p:extLst>
  </p:cSld>
  <p:clrMapOvr>
    <a:masterClrMapping/>
  </p:clrMapOvr>
  <p:transition>
    <p:fade/>
  </p:transition>
  <p:extLst>
    <p:ext uri="{DCECCB84-F9BA-43D5-87BE-67443E8EF086}">
      <p15:sldGuideLst xmlns:p15="http://schemas.microsoft.com/office/powerpoint/2012/main"/>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Title &amp; Content">
    <p:bg>
      <p:bgPr>
        <a:solidFill>
          <a:srgbClr val="00000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9934219-9B18-8925-0B79-BF8DB5FD4165}"/>
              </a:ext>
            </a:extLst>
          </p:cNvPr>
          <p:cNvSpPr txBox="1"/>
          <p:nvPr/>
        </p:nvSpPr>
        <p:spPr>
          <a:xfrm>
            <a:off x="9356271" y="-1045029"/>
            <a:ext cx="184731" cy="369332"/>
          </a:xfrm>
          <a:prstGeom prst="rect">
            <a:avLst/>
          </a:prstGeom>
          <a:noFill/>
        </p:spPr>
        <p:txBody>
          <a:bodyPr wrap="none" rtlCol="0">
            <a:spAutoFit/>
          </a:bodyPr>
          <a:lstStyle/>
          <a:p>
            <a:endParaRPr lang="en-US"/>
          </a:p>
        </p:txBody>
      </p:sp>
      <p:sp>
        <p:nvSpPr>
          <p:cNvPr id="6" name="Text Placeholder 2">
            <a:extLst>
              <a:ext uri="{FF2B5EF4-FFF2-40B4-BE49-F238E27FC236}">
                <a16:creationId xmlns:a16="http://schemas.microsoft.com/office/drawing/2014/main" id="{64B8FA51-B975-B2D3-3F96-FFAB0F90049E}"/>
              </a:ext>
            </a:extLst>
          </p:cNvPr>
          <p:cNvSpPr>
            <a:spLocks noGrp="1"/>
          </p:cNvSpPr>
          <p:nvPr>
            <p:ph idx="1"/>
          </p:nvPr>
        </p:nvSpPr>
        <p:spPr>
          <a:xfrm>
            <a:off x="720436" y="2354817"/>
            <a:ext cx="10818832" cy="3822146"/>
          </a:xfrm>
          <a:prstGeom prst="rect">
            <a:avLst/>
          </a:prstGeom>
        </p:spPr>
        <p:txBody>
          <a:bodyPr vert="horz" lIns="91440" tIns="45720" rIns="91440" bIns="45720" rtlCol="0">
            <a:normAutofit/>
          </a:bodyPr>
          <a:lstStyle>
            <a:lvl1pPr>
              <a:defRPr>
                <a:latin typeface="Mona Sans" pitchFamily="2" charset="77"/>
              </a:defRPr>
            </a:lvl1pPr>
            <a:lvl2pPr>
              <a:defRPr>
                <a:latin typeface="Mona Sans" pitchFamily="2" charset="77"/>
              </a:defRPr>
            </a:lvl2pPr>
            <a:lvl3pPr>
              <a:defRPr>
                <a:latin typeface="Mona Sans" pitchFamily="2" charset="77"/>
              </a:defRPr>
            </a:lvl3pPr>
            <a:lvl4pPr>
              <a:defRPr>
                <a:latin typeface="Mona Sans" pitchFamily="2" charset="77"/>
              </a:defRPr>
            </a:lvl4pPr>
            <a:lvl5pPr>
              <a:defRPr>
                <a:latin typeface="Mona Sans" pitchFamily="2" charset="77"/>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 Placeholder 23">
            <a:extLst>
              <a:ext uri="{FF2B5EF4-FFF2-40B4-BE49-F238E27FC236}">
                <a16:creationId xmlns:a16="http://schemas.microsoft.com/office/drawing/2014/main" id="{C8D9CAC6-8853-24B3-3968-58FD5156F719}"/>
              </a:ext>
            </a:extLst>
          </p:cNvPr>
          <p:cNvSpPr>
            <a:spLocks noGrp="1"/>
          </p:cNvSpPr>
          <p:nvPr>
            <p:ph type="body" sz="quarter" idx="32" hasCustomPrompt="1"/>
          </p:nvPr>
        </p:nvSpPr>
        <p:spPr>
          <a:xfrm>
            <a:off x="720435" y="708152"/>
            <a:ext cx="10818831" cy="365760"/>
          </a:xfrm>
          <a:prstGeom prst="rect">
            <a:avLst/>
          </a:prstGeom>
        </p:spPr>
        <p:txBody>
          <a:bodyPr anchor="ctr" anchorCtr="0">
            <a:noAutofit/>
          </a:bodyPr>
          <a:lstStyle>
            <a:lvl1pPr marL="0" indent="0" algn="l">
              <a:buNone/>
              <a:defRPr sz="1600" b="0" i="0">
                <a:solidFill>
                  <a:schemeClr val="bg2"/>
                </a:solidFill>
                <a:latin typeface="SF Mono" panose="020B0009000002000000" pitchFamily="49"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Optional header</a:t>
            </a:r>
          </a:p>
        </p:txBody>
      </p:sp>
      <p:sp>
        <p:nvSpPr>
          <p:cNvPr id="4" name="Title 1">
            <a:extLst>
              <a:ext uri="{FF2B5EF4-FFF2-40B4-BE49-F238E27FC236}">
                <a16:creationId xmlns:a16="http://schemas.microsoft.com/office/drawing/2014/main" id="{89545FE6-14A5-6DEE-D1BD-98A78B9DC922}"/>
              </a:ext>
            </a:extLst>
          </p:cNvPr>
          <p:cNvSpPr>
            <a:spLocks noGrp="1"/>
          </p:cNvSpPr>
          <p:nvPr>
            <p:ph type="ctrTitle" hasCustomPrompt="1"/>
          </p:nvPr>
        </p:nvSpPr>
        <p:spPr>
          <a:xfrm>
            <a:off x="720436" y="1273358"/>
            <a:ext cx="10818832" cy="882013"/>
          </a:xfrm>
        </p:spPr>
        <p:txBody>
          <a:bodyPr anchor="t">
            <a:noAutofit/>
          </a:bodyPr>
          <a:lstStyle>
            <a:lvl1pPr algn="l">
              <a:defRPr sz="4800" b="1" i="0">
                <a:solidFill>
                  <a:schemeClr val="tx1"/>
                </a:solidFill>
                <a:latin typeface="Mona Sans SemiBold" pitchFamily="2" charset="77"/>
              </a:defRPr>
            </a:lvl1pPr>
          </a:lstStyle>
          <a:p>
            <a:r>
              <a:rPr lang="en-US"/>
              <a:t>Title should be less than 10 words</a:t>
            </a:r>
          </a:p>
        </p:txBody>
      </p:sp>
    </p:spTree>
    <p:extLst>
      <p:ext uri="{BB962C8B-B14F-4D97-AF65-F5344CB8AC3E}">
        <p14:creationId xmlns:p14="http://schemas.microsoft.com/office/powerpoint/2010/main" val="205515480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Three images">
    <p:bg>
      <p:bgPr>
        <a:solidFill>
          <a:srgbClr val="000000"/>
        </a:solidFill>
        <a:effectLst/>
      </p:bgPr>
    </p:bg>
    <p:spTree>
      <p:nvGrpSpPr>
        <p:cNvPr id="1" name=""/>
        <p:cNvGrpSpPr/>
        <p:nvPr/>
      </p:nvGrpSpPr>
      <p:grpSpPr>
        <a:xfrm>
          <a:off x="0" y="0"/>
          <a:ext cx="0" cy="0"/>
          <a:chOff x="0" y="0"/>
          <a:chExt cx="0" cy="0"/>
        </a:xfrm>
      </p:grpSpPr>
      <p:sp>
        <p:nvSpPr>
          <p:cNvPr id="21" name="Picture Placeholder 27">
            <a:extLst>
              <a:ext uri="{FF2B5EF4-FFF2-40B4-BE49-F238E27FC236}">
                <a16:creationId xmlns:a16="http://schemas.microsoft.com/office/drawing/2014/main" id="{938DA8FB-076B-428B-89CC-CC05F3473136}"/>
              </a:ext>
            </a:extLst>
          </p:cNvPr>
          <p:cNvSpPr>
            <a:spLocks noGrp="1"/>
          </p:cNvSpPr>
          <p:nvPr>
            <p:ph type="pic" sz="quarter" idx="19"/>
          </p:nvPr>
        </p:nvSpPr>
        <p:spPr>
          <a:xfrm>
            <a:off x="1015835" y="2008909"/>
            <a:ext cx="3241157" cy="2832188"/>
          </a:xfrm>
          <a:prstGeom prst="roundRect">
            <a:avLst>
              <a:gd name="adj" fmla="val 4927"/>
            </a:avLst>
          </a:prstGeom>
          <a:solidFill>
            <a:schemeClr val="bg1"/>
          </a:solidFill>
          <a:ln>
            <a:solidFill>
              <a:schemeClr val="tx2"/>
            </a:solidFill>
          </a:ln>
          <a:effectLst>
            <a:outerShdw blurRad="254000" dist="127000" dir="5400000" algn="t" rotWithShape="0">
              <a:prstClr val="black">
                <a:alpha val="40000"/>
              </a:prstClr>
            </a:outerShdw>
          </a:effectLst>
        </p:spPr>
        <p:txBody>
          <a:bodyPr anchor="ctr"/>
          <a:lstStyle>
            <a:lvl1pPr algn="ctr">
              <a:defRPr>
                <a:latin typeface="Mona Sans" pitchFamily="2" charset="77"/>
              </a:defRPr>
            </a:lvl1pPr>
          </a:lstStyle>
          <a:p>
            <a:r>
              <a:rPr lang="en-US"/>
              <a:t>Click icon to add picture</a:t>
            </a:r>
          </a:p>
        </p:txBody>
      </p:sp>
      <p:sp>
        <p:nvSpPr>
          <p:cNvPr id="22" name="Picture Placeholder 27">
            <a:extLst>
              <a:ext uri="{FF2B5EF4-FFF2-40B4-BE49-F238E27FC236}">
                <a16:creationId xmlns:a16="http://schemas.microsoft.com/office/drawing/2014/main" id="{8185F750-3660-7985-333D-DD99A8E1CC12}"/>
              </a:ext>
            </a:extLst>
          </p:cNvPr>
          <p:cNvSpPr>
            <a:spLocks noGrp="1"/>
          </p:cNvSpPr>
          <p:nvPr>
            <p:ph type="pic" sz="quarter" idx="37"/>
          </p:nvPr>
        </p:nvSpPr>
        <p:spPr>
          <a:xfrm>
            <a:off x="4478453" y="2008909"/>
            <a:ext cx="3241157" cy="2832188"/>
          </a:xfrm>
          <a:prstGeom prst="roundRect">
            <a:avLst>
              <a:gd name="adj" fmla="val 4403"/>
            </a:avLst>
          </a:prstGeom>
          <a:solidFill>
            <a:schemeClr val="bg1"/>
          </a:solidFill>
          <a:ln>
            <a:solidFill>
              <a:schemeClr val="tx2"/>
            </a:solidFill>
          </a:ln>
          <a:effectLst>
            <a:outerShdw blurRad="254000" dist="127000" dir="5400000" algn="t" rotWithShape="0">
              <a:prstClr val="black">
                <a:alpha val="40000"/>
              </a:prstClr>
            </a:outerShdw>
          </a:effectLst>
        </p:spPr>
        <p:txBody>
          <a:bodyPr anchor="ctr"/>
          <a:lstStyle>
            <a:lvl1pPr algn="ctr">
              <a:defRPr>
                <a:latin typeface="Mona Sans" pitchFamily="2" charset="77"/>
              </a:defRPr>
            </a:lvl1pPr>
          </a:lstStyle>
          <a:p>
            <a:r>
              <a:rPr lang="en-US"/>
              <a:t>Click icon to add picture</a:t>
            </a:r>
          </a:p>
        </p:txBody>
      </p:sp>
      <p:sp>
        <p:nvSpPr>
          <p:cNvPr id="23" name="Picture Placeholder 27">
            <a:extLst>
              <a:ext uri="{FF2B5EF4-FFF2-40B4-BE49-F238E27FC236}">
                <a16:creationId xmlns:a16="http://schemas.microsoft.com/office/drawing/2014/main" id="{2D3A8855-FDBC-9FA6-AB62-60F711ED4467}"/>
              </a:ext>
            </a:extLst>
          </p:cNvPr>
          <p:cNvSpPr>
            <a:spLocks noGrp="1"/>
          </p:cNvSpPr>
          <p:nvPr>
            <p:ph type="pic" sz="quarter" idx="38"/>
          </p:nvPr>
        </p:nvSpPr>
        <p:spPr>
          <a:xfrm>
            <a:off x="7947794" y="2008909"/>
            <a:ext cx="3241157" cy="2832188"/>
          </a:xfrm>
          <a:prstGeom prst="roundRect">
            <a:avLst>
              <a:gd name="adj" fmla="val 4892"/>
            </a:avLst>
          </a:prstGeom>
          <a:solidFill>
            <a:schemeClr val="bg1"/>
          </a:solidFill>
          <a:ln>
            <a:solidFill>
              <a:schemeClr val="tx2"/>
            </a:solidFill>
          </a:ln>
          <a:effectLst>
            <a:outerShdw blurRad="254000" dist="127000" dir="5400000" algn="t" rotWithShape="0">
              <a:prstClr val="black">
                <a:alpha val="40000"/>
              </a:prstClr>
            </a:outerShdw>
          </a:effectLst>
        </p:spPr>
        <p:txBody>
          <a:bodyPr anchor="ctr"/>
          <a:lstStyle>
            <a:lvl1pPr algn="ctr">
              <a:defRPr>
                <a:latin typeface="Mona Sans" pitchFamily="2" charset="77"/>
              </a:defRPr>
            </a:lvl1pPr>
          </a:lstStyle>
          <a:p>
            <a:r>
              <a:rPr lang="en-US"/>
              <a:t>Click icon to add picture</a:t>
            </a:r>
          </a:p>
        </p:txBody>
      </p:sp>
      <p:sp>
        <p:nvSpPr>
          <p:cNvPr id="2" name="Title 1">
            <a:extLst>
              <a:ext uri="{FF2B5EF4-FFF2-40B4-BE49-F238E27FC236}">
                <a16:creationId xmlns:a16="http://schemas.microsoft.com/office/drawing/2014/main" id="{D9A0F83F-3CB8-7EB1-7AD0-7F8E6FEE36F9}"/>
              </a:ext>
            </a:extLst>
          </p:cNvPr>
          <p:cNvSpPr>
            <a:spLocks noGrp="1"/>
          </p:cNvSpPr>
          <p:nvPr>
            <p:ph type="ctrTitle" hasCustomPrompt="1"/>
          </p:nvPr>
        </p:nvSpPr>
        <p:spPr>
          <a:xfrm>
            <a:off x="1012850" y="279543"/>
            <a:ext cx="10166300" cy="1036467"/>
          </a:xfrm>
          <a:prstGeom prst="rect">
            <a:avLst/>
          </a:prstGeom>
        </p:spPr>
        <p:txBody>
          <a:bodyPr anchor="b">
            <a:noAutofit/>
          </a:bodyPr>
          <a:lstStyle>
            <a:lvl1pPr algn="ctr">
              <a:defRPr sz="4800" b="1" i="0">
                <a:solidFill>
                  <a:schemeClr val="tx1"/>
                </a:solidFill>
                <a:latin typeface="Mona Sans SemiBold" pitchFamily="2" charset="77"/>
              </a:defRPr>
            </a:lvl1pPr>
          </a:lstStyle>
          <a:p>
            <a:r>
              <a:rPr lang="en-US"/>
              <a:t>Title placeholder</a:t>
            </a:r>
          </a:p>
        </p:txBody>
      </p:sp>
      <p:sp>
        <p:nvSpPr>
          <p:cNvPr id="4" name="Text Placeholder 23">
            <a:extLst>
              <a:ext uri="{FF2B5EF4-FFF2-40B4-BE49-F238E27FC236}">
                <a16:creationId xmlns:a16="http://schemas.microsoft.com/office/drawing/2014/main" id="{9EB0A200-4A88-F892-2C7B-75FEA007F7ED}"/>
              </a:ext>
            </a:extLst>
          </p:cNvPr>
          <p:cNvSpPr>
            <a:spLocks noGrp="1"/>
          </p:cNvSpPr>
          <p:nvPr>
            <p:ph type="body" sz="quarter" idx="22" hasCustomPrompt="1"/>
          </p:nvPr>
        </p:nvSpPr>
        <p:spPr>
          <a:xfrm>
            <a:off x="1017915" y="1337927"/>
            <a:ext cx="10166299" cy="415436"/>
          </a:xfrm>
          <a:prstGeom prst="rect">
            <a:avLst/>
          </a:prstGeom>
        </p:spPr>
        <p:txBody>
          <a:bodyPr anchor="t" anchorCtr="0">
            <a:noAutofit/>
          </a:bodyPr>
          <a:lstStyle>
            <a:lvl1pPr marL="0" indent="0" algn="ctr">
              <a:buNone/>
              <a:defRPr sz="1800" b="0" i="0">
                <a:solidFill>
                  <a:schemeClr val="bg2"/>
                </a:solidFill>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Subtitle information here</a:t>
            </a:r>
          </a:p>
        </p:txBody>
      </p:sp>
      <p:sp>
        <p:nvSpPr>
          <p:cNvPr id="7" name="Text Placeholder 23">
            <a:extLst>
              <a:ext uri="{FF2B5EF4-FFF2-40B4-BE49-F238E27FC236}">
                <a16:creationId xmlns:a16="http://schemas.microsoft.com/office/drawing/2014/main" id="{8E3CAA0E-B0ED-00AC-D368-5B01D5E34DC7}"/>
              </a:ext>
            </a:extLst>
          </p:cNvPr>
          <p:cNvSpPr>
            <a:spLocks noGrp="1"/>
          </p:cNvSpPr>
          <p:nvPr>
            <p:ph type="body" sz="quarter" idx="26" hasCustomPrompt="1"/>
          </p:nvPr>
        </p:nvSpPr>
        <p:spPr>
          <a:xfrm>
            <a:off x="1017916" y="5047840"/>
            <a:ext cx="3239551" cy="457200"/>
          </a:xfrm>
          <a:prstGeom prst="rect">
            <a:avLst/>
          </a:prstGeom>
        </p:spPr>
        <p:txBody>
          <a:bodyPr anchor="b" anchorCtr="0">
            <a:noAutofit/>
          </a:bodyPr>
          <a:lstStyle>
            <a:lvl1pPr marL="0" indent="0" algn="l">
              <a:buNone/>
              <a:defRPr sz="1800" b="0" i="0">
                <a:latin typeface="Mona Sans Medium"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Statement 1</a:t>
            </a:r>
          </a:p>
        </p:txBody>
      </p:sp>
      <p:sp>
        <p:nvSpPr>
          <p:cNvPr id="8" name="Text Placeholder 23">
            <a:extLst>
              <a:ext uri="{FF2B5EF4-FFF2-40B4-BE49-F238E27FC236}">
                <a16:creationId xmlns:a16="http://schemas.microsoft.com/office/drawing/2014/main" id="{58BF710A-45CD-C546-84C4-BC9477EA18AB}"/>
              </a:ext>
            </a:extLst>
          </p:cNvPr>
          <p:cNvSpPr>
            <a:spLocks noGrp="1"/>
          </p:cNvSpPr>
          <p:nvPr>
            <p:ph type="body" sz="quarter" idx="27" hasCustomPrompt="1"/>
          </p:nvPr>
        </p:nvSpPr>
        <p:spPr>
          <a:xfrm>
            <a:off x="1017917" y="5522789"/>
            <a:ext cx="3239550" cy="914400"/>
          </a:xfrm>
          <a:prstGeom prst="rect">
            <a:avLst/>
          </a:prstGeom>
        </p:spPr>
        <p:txBody>
          <a:bodyPr anchor="t">
            <a:noAutofit/>
          </a:bodyPr>
          <a:lstStyle>
            <a:lvl1pPr marL="0" indent="0" algn="l">
              <a:buNone/>
              <a:defRPr sz="1600" b="0" i="0">
                <a:solidFill>
                  <a:schemeClr val="bg2"/>
                </a:solidFill>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Keep your description under three lines of text</a:t>
            </a:r>
          </a:p>
        </p:txBody>
      </p:sp>
      <p:sp>
        <p:nvSpPr>
          <p:cNvPr id="9" name="Text Placeholder 23">
            <a:extLst>
              <a:ext uri="{FF2B5EF4-FFF2-40B4-BE49-F238E27FC236}">
                <a16:creationId xmlns:a16="http://schemas.microsoft.com/office/drawing/2014/main" id="{9FDD43B3-8D1E-E1B6-7492-AF32F4DFA63F}"/>
              </a:ext>
            </a:extLst>
          </p:cNvPr>
          <p:cNvSpPr>
            <a:spLocks noGrp="1"/>
          </p:cNvSpPr>
          <p:nvPr>
            <p:ph type="body" sz="quarter" idx="32" hasCustomPrompt="1"/>
          </p:nvPr>
        </p:nvSpPr>
        <p:spPr>
          <a:xfrm>
            <a:off x="4482093" y="5047840"/>
            <a:ext cx="3239551" cy="457200"/>
          </a:xfrm>
          <a:prstGeom prst="rect">
            <a:avLst/>
          </a:prstGeom>
        </p:spPr>
        <p:txBody>
          <a:bodyPr anchor="b" anchorCtr="0">
            <a:noAutofit/>
          </a:bodyPr>
          <a:lstStyle>
            <a:lvl1pPr marL="0" indent="0" algn="l">
              <a:buNone/>
              <a:defRPr sz="1800" b="0" i="0">
                <a:latin typeface="Mona Sans Medium"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Statement 2</a:t>
            </a:r>
          </a:p>
        </p:txBody>
      </p:sp>
      <p:sp>
        <p:nvSpPr>
          <p:cNvPr id="10" name="Text Placeholder 23">
            <a:extLst>
              <a:ext uri="{FF2B5EF4-FFF2-40B4-BE49-F238E27FC236}">
                <a16:creationId xmlns:a16="http://schemas.microsoft.com/office/drawing/2014/main" id="{30F304AA-1536-9618-9B11-630FA84C4D4B}"/>
              </a:ext>
            </a:extLst>
          </p:cNvPr>
          <p:cNvSpPr>
            <a:spLocks noGrp="1"/>
          </p:cNvSpPr>
          <p:nvPr>
            <p:ph type="body" sz="quarter" idx="33" hasCustomPrompt="1"/>
          </p:nvPr>
        </p:nvSpPr>
        <p:spPr>
          <a:xfrm>
            <a:off x="4482094" y="5522789"/>
            <a:ext cx="3239550" cy="914400"/>
          </a:xfrm>
          <a:prstGeom prst="rect">
            <a:avLst/>
          </a:prstGeom>
        </p:spPr>
        <p:txBody>
          <a:bodyPr anchor="t">
            <a:noAutofit/>
          </a:bodyPr>
          <a:lstStyle>
            <a:lvl1pPr marL="0" indent="0" algn="l">
              <a:buNone/>
              <a:defRPr sz="1600" b="0" i="0">
                <a:solidFill>
                  <a:schemeClr val="bg2"/>
                </a:solidFill>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Keep your description under three lines of text</a:t>
            </a:r>
          </a:p>
        </p:txBody>
      </p:sp>
      <p:sp>
        <p:nvSpPr>
          <p:cNvPr id="16" name="Text Placeholder 23">
            <a:extLst>
              <a:ext uri="{FF2B5EF4-FFF2-40B4-BE49-F238E27FC236}">
                <a16:creationId xmlns:a16="http://schemas.microsoft.com/office/drawing/2014/main" id="{D2EBCE06-F0F3-D0F0-28AC-78E9CA061596}"/>
              </a:ext>
            </a:extLst>
          </p:cNvPr>
          <p:cNvSpPr>
            <a:spLocks noGrp="1"/>
          </p:cNvSpPr>
          <p:nvPr>
            <p:ph type="body" sz="quarter" idx="35" hasCustomPrompt="1"/>
          </p:nvPr>
        </p:nvSpPr>
        <p:spPr>
          <a:xfrm>
            <a:off x="7944664" y="5047840"/>
            <a:ext cx="3239551" cy="457200"/>
          </a:xfrm>
          <a:prstGeom prst="rect">
            <a:avLst/>
          </a:prstGeom>
        </p:spPr>
        <p:txBody>
          <a:bodyPr anchor="b" anchorCtr="0">
            <a:noAutofit/>
          </a:bodyPr>
          <a:lstStyle>
            <a:lvl1pPr marL="0" indent="0" algn="l">
              <a:buNone/>
              <a:defRPr sz="1800" b="0" i="0">
                <a:latin typeface="Mona Sans Medium"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Statement 3</a:t>
            </a:r>
          </a:p>
        </p:txBody>
      </p:sp>
      <p:sp>
        <p:nvSpPr>
          <p:cNvPr id="17" name="Text Placeholder 23">
            <a:extLst>
              <a:ext uri="{FF2B5EF4-FFF2-40B4-BE49-F238E27FC236}">
                <a16:creationId xmlns:a16="http://schemas.microsoft.com/office/drawing/2014/main" id="{35524480-AA53-4777-6907-7CFF6ED8A5FE}"/>
              </a:ext>
            </a:extLst>
          </p:cNvPr>
          <p:cNvSpPr>
            <a:spLocks noGrp="1"/>
          </p:cNvSpPr>
          <p:nvPr>
            <p:ph type="body" sz="quarter" idx="36" hasCustomPrompt="1"/>
          </p:nvPr>
        </p:nvSpPr>
        <p:spPr>
          <a:xfrm>
            <a:off x="7944665" y="5522789"/>
            <a:ext cx="3239550" cy="914400"/>
          </a:xfrm>
          <a:prstGeom prst="rect">
            <a:avLst/>
          </a:prstGeom>
        </p:spPr>
        <p:txBody>
          <a:bodyPr anchor="t">
            <a:noAutofit/>
          </a:bodyPr>
          <a:lstStyle>
            <a:lvl1pPr marL="0" indent="0" algn="l">
              <a:buNone/>
              <a:defRPr sz="1600" b="0" i="0">
                <a:solidFill>
                  <a:schemeClr val="bg2"/>
                </a:solidFill>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Keep your description under three lines of text</a:t>
            </a:r>
          </a:p>
        </p:txBody>
      </p:sp>
    </p:spTree>
    <p:extLst>
      <p:ext uri="{BB962C8B-B14F-4D97-AF65-F5344CB8AC3E}">
        <p14:creationId xmlns:p14="http://schemas.microsoft.com/office/powerpoint/2010/main" val="29389068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0317252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135711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bg2"/>
        </a:solidFill>
        <a:effectLst/>
      </p:bgPr>
    </p:bg>
    <p:spTree>
      <p:nvGrpSpPr>
        <p:cNvPr id="1" name=""/>
        <p:cNvGrpSpPr/>
        <p:nvPr/>
      </p:nvGrpSpPr>
      <p:grpSpPr>
        <a:xfrm>
          <a:off x="0" y="0"/>
          <a:ext cx="0" cy="0"/>
          <a:chOff x="0" y="0"/>
          <a:chExt cx="0" cy="0"/>
        </a:xfrm>
      </p:grpSpPr>
      <p:pic>
        <p:nvPicPr>
          <p:cNvPr id="4" name="Picture 3" descr="A group of colorful hexagons&#10;&#10;AI-generated content may be incorrect.">
            <a:extLst>
              <a:ext uri="{FF2B5EF4-FFF2-40B4-BE49-F238E27FC236}">
                <a16:creationId xmlns:a16="http://schemas.microsoft.com/office/drawing/2014/main" id="{C459F199-2A2D-6CE7-FD4F-C67A96274D75}"/>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hasCustomPrompt="1"/>
          </p:nvPr>
        </p:nvSpPr>
        <p:spPr>
          <a:xfrm>
            <a:off x="585216" y="2977823"/>
            <a:ext cx="62179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FAE4A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21792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5560318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091F2C"/>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94023B5-FCD6-2A9F-A834-F37F44439038}"/>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a:xfrm>
            <a:off x="3008" y="1693"/>
            <a:ext cx="12188991" cy="6854614"/>
          </a:xfrm>
          <a:prstGeom prst="rect">
            <a:avLst/>
          </a:prstGeom>
        </p:spPr>
      </p:pic>
      <p:sp>
        <p:nvSpPr>
          <p:cNvPr id="2" name="Title 1"/>
          <p:cNvSpPr>
            <a:spLocks noGrp="1"/>
          </p:cNvSpPr>
          <p:nvPr>
            <p:ph type="title" hasCustomPrompt="1"/>
          </p:nvPr>
        </p:nvSpPr>
        <p:spPr>
          <a:xfrm>
            <a:off x="585216" y="2980408"/>
            <a:ext cx="66751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FAE4A2"/>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9755566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685359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860430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slideLayout" Target="../slideLayouts/slideLayout10.xml"/><Relationship Id="rId1" Type="http://schemas.openxmlformats.org/officeDocument/2006/relationships/slideLayout" Target="../slideLayouts/slideLayout9.xml"/><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29" Type="http://schemas.openxmlformats.org/officeDocument/2006/relationships/theme" Target="../theme/theme4.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image" Target="../media/image9.jpe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Pr>
        <a:solidFill>
          <a:srgbClr val="FFF8F3"/>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418689686"/>
      </p:ext>
    </p:extLst>
  </p:cSld>
  <p:clrMap bg1="lt1" tx1="dk1" bg2="lt2" tx2="dk2" accent1="accent1" accent2="accent2" accent3="accent3" accent4="accent4" accent5="accent5" accent6="accent6" hlink="hlink" folHlink="folHlink"/>
  <p:sldLayoutIdLst>
    <p:sldLayoutId id="2147485450" r:id="rId1"/>
    <p:sldLayoutId id="2147485451" r:id="rId2"/>
    <p:sldLayoutId id="2147485453" r:id="rId3"/>
    <p:sldLayoutId id="2147485461" r:id="rId4"/>
    <p:sldLayoutId id="2147485473" r:id="rId5"/>
    <p:sldLayoutId id="2147485489" r:id="rId6"/>
    <p:sldLayoutId id="2147485491" r:id="rId7"/>
    <p:sldLayoutId id="2147485493" r:id="rId8"/>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963631770"/>
      </p:ext>
    </p:extLst>
  </p:cSld>
  <p:clrMap bg1="dk1" tx1="lt1" bg2="dk2" tx2="lt2" accent1="accent1" accent2="accent2" accent3="accent3" accent4="accent4" accent5="accent5" accent6="accent6" hlink="hlink" folHlink="folHlink"/>
  <p:sldLayoutIdLst>
    <p:sldLayoutId id="2147485558" r:id="rId1"/>
    <p:sldLayoutId id="2147485638" r:id="rId2"/>
    <p:sldLayoutId id="2147485639" r:id="rId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000000"/>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C78EB23-30EC-D9A5-D09F-EBD7B052AF9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AA7FA7F-82B9-D117-26CB-9657C199A60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97552400"/>
      </p:ext>
    </p:extLst>
  </p:cSld>
  <p:clrMap bg1="dk1" tx1="lt1" bg2="dk2" tx2="lt2" accent1="accent1" accent2="accent2" accent3="accent3" accent4="accent4" accent5="accent5" accent6="accent6" hlink="hlink" folHlink="folHlink"/>
  <p:txStyles>
    <p:titleStyle>
      <a:lvl1pPr algn="l" defTabSz="914400" rtl="0" eaLnBrk="1" latinLnBrk="0" hangingPunct="1">
        <a:lnSpc>
          <a:spcPct val="90000"/>
        </a:lnSpc>
        <a:spcBef>
          <a:spcPct val="0"/>
        </a:spcBef>
        <a:buNone/>
        <a:defRPr sz="3600" b="1" i="0" kern="1200">
          <a:solidFill>
            <a:schemeClr val="tx1"/>
          </a:solidFill>
          <a:latin typeface="Mona Sans SemiBold" pitchFamily="2" charset="77"/>
          <a:ea typeface="+mj-ea"/>
          <a:cs typeface="Arial" panose="020B06040202020202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2200" b="0" i="0" kern="1200">
          <a:solidFill>
            <a:schemeClr val="tx1"/>
          </a:solidFill>
          <a:latin typeface="Mona Sans" pitchFamily="2" charset="77"/>
          <a:ea typeface="+mn-ea"/>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 Sans" pitchFamily="2" charset="77"/>
          <a:ea typeface="+mn-ea"/>
          <a:cs typeface="Arial" panose="020B0604020202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 Sans" pitchFamily="2" charset="77"/>
          <a:ea typeface="+mn-ea"/>
          <a:cs typeface="Arial" panose="020B0604020202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 Sans" pitchFamily="2" charset="77"/>
          <a:ea typeface="+mn-ea"/>
          <a:cs typeface="Arial" panose="020B0604020202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 Sans" pitchFamily="2" charset="77"/>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30">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s-ES"/>
            </a:p>
          </p:txBody>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s-ES"/>
            </a:p>
          </p:txBody>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s-ES"/>
            </a:p>
          </p:txBody>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s-ES"/>
            </a:p>
          </p:txBody>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s-ES"/>
            </a:p>
          </p:txBody>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s-ES"/>
            </a:p>
          </p:txBody>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txBody>
            <a:bodyPr/>
            <a:lstStyle/>
            <a:p>
              <a:endParaRPr lang="es-ES"/>
            </a:p>
          </p:txBody>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txBody>
            <a:bodyPr/>
            <a:lstStyle/>
            <a:p>
              <a:endParaRPr lang="es-ES"/>
            </a:p>
          </p:txBody>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es-ES"/>
            </a:p>
          </p:txBody>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2BE451C3-0FF4-47C4-B829-773ADF60F88C}" type="datetimeFigureOut">
              <a:rPr lang="en-US" dirty="0"/>
              <a:t>11/17/2025</a:t>
            </a:fld>
            <a:endParaRPr lang="en-US" dirty="0"/>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US" dirty="0"/>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s-ES"/>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D57F1E4F-1CFF-5643-939E-217C01CDF565}" type="slidenum">
              <a:rPr lang="en-US" dirty="0"/>
              <a:pPr/>
              <a:t>‹Nº›</a:t>
            </a:fld>
            <a:endParaRPr lang="en-US" dirty="0"/>
          </a:p>
        </p:txBody>
      </p:sp>
    </p:spTree>
    <p:extLst>
      <p:ext uri="{BB962C8B-B14F-4D97-AF65-F5344CB8AC3E}">
        <p14:creationId xmlns:p14="http://schemas.microsoft.com/office/powerpoint/2010/main" val="3869790160"/>
      </p:ext>
    </p:extLst>
  </p:cSld>
  <p:clrMap bg1="lt1" tx1="dk1" bg2="lt2" tx2="dk2" accent1="accent1" accent2="accent2" accent3="accent3" accent4="accent4" accent5="accent5" accent6="accent6" hlink="hlink" folHlink="folHlink"/>
  <p:sldLayoutIdLst>
    <p:sldLayoutId id="2147485641" r:id="rId1"/>
    <p:sldLayoutId id="2147485642" r:id="rId2"/>
    <p:sldLayoutId id="2147485643" r:id="rId3"/>
    <p:sldLayoutId id="2147485644" r:id="rId4"/>
    <p:sldLayoutId id="2147485645" r:id="rId5"/>
    <p:sldLayoutId id="2147485646" r:id="rId6"/>
    <p:sldLayoutId id="2147485647" r:id="rId7"/>
    <p:sldLayoutId id="2147485648" r:id="rId8"/>
    <p:sldLayoutId id="2147485649" r:id="rId9"/>
    <p:sldLayoutId id="2147485650" r:id="rId10"/>
    <p:sldLayoutId id="2147485651" r:id="rId11"/>
    <p:sldLayoutId id="2147485652" r:id="rId12"/>
    <p:sldLayoutId id="2147485653" r:id="rId13"/>
    <p:sldLayoutId id="2147485654" r:id="rId14"/>
    <p:sldLayoutId id="2147485655" r:id="rId15"/>
    <p:sldLayoutId id="2147485656" r:id="rId16"/>
    <p:sldLayoutId id="2147485657" r:id="rId17"/>
    <p:sldLayoutId id="2147485658" r:id="rId18"/>
    <p:sldLayoutId id="2147485659" r:id="rId19"/>
    <p:sldLayoutId id="2147485660" r:id="rId20"/>
    <p:sldLayoutId id="2147485661" r:id="rId21"/>
    <p:sldLayoutId id="2147485662" r:id="rId22"/>
    <p:sldLayoutId id="2147485663" r:id="rId23"/>
    <p:sldLayoutId id="2147485664" r:id="rId24"/>
    <p:sldLayoutId id="2147485665" r:id="rId25"/>
    <p:sldLayoutId id="2147485666" r:id="rId26"/>
    <p:sldLayoutId id="2147485667" r:id="rId27"/>
    <p:sldLayoutId id="2147485668" r:id="rId28"/>
  </p:sldLayoutIdLst>
  <p:transition>
    <p:fade/>
  </p:transition>
  <p:hf sldNum="0" hdr="0" ftr="0" dt="0"/>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9.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7.xml"/></Relationships>
</file>

<file path=ppt/slides/_rels/slide1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1.xml"/><Relationship Id="rId1" Type="http://schemas.openxmlformats.org/officeDocument/2006/relationships/slideLayout" Target="../slideLayouts/slideLayout38.xml"/></Relationships>
</file>

<file path=ppt/slides/_rels/slide1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2.xml"/><Relationship Id="rId1" Type="http://schemas.openxmlformats.org/officeDocument/2006/relationships/slideLayout" Target="../slideLayouts/slideLayout39.xml"/><Relationship Id="rId5" Type="http://schemas.openxmlformats.org/officeDocument/2006/relationships/image" Target="../media/image36.png"/><Relationship Id="rId4" Type="http://schemas.openxmlformats.org/officeDocument/2006/relationships/image" Target="../media/image35.png"/></Relationships>
</file>

<file path=ppt/slides/_rels/slide1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3.xml"/><Relationship Id="rId1" Type="http://schemas.openxmlformats.org/officeDocument/2006/relationships/slideLayout" Target="../slideLayouts/slideLayout38.xml"/></Relationships>
</file>

<file path=ppt/slides/_rels/slide1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4.xml"/><Relationship Id="rId1" Type="http://schemas.openxmlformats.org/officeDocument/2006/relationships/slideLayout" Target="../slideLayouts/slideLayout39.xml"/><Relationship Id="rId5" Type="http://schemas.openxmlformats.org/officeDocument/2006/relationships/image" Target="../media/image40.png"/><Relationship Id="rId4" Type="http://schemas.openxmlformats.org/officeDocument/2006/relationships/image" Target="../media/image39.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38.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41.png"/><Relationship Id="rId4" Type="http://schemas.openxmlformats.org/officeDocument/2006/relationships/notesSlide" Target="../notesSlides/notesSlide1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4.xml"/></Relationships>
</file>

<file path=ppt/slides/_rels/slide19.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42.png"/><Relationship Id="rId7"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33.xml"/><Relationship Id="rId6" Type="http://schemas.openxmlformats.org/officeDocument/2006/relationships/image" Target="../media/image17.png"/><Relationship Id="rId5" Type="http://schemas.openxmlformats.org/officeDocument/2006/relationships/image" Target="../media/image19.png"/><Relationship Id="rId4" Type="http://schemas.openxmlformats.org/officeDocument/2006/relationships/image" Target="../media/image4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0.xml"/></Relationships>
</file>

<file path=ppt/slides/_rels/slide20.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2.png"/><Relationship Id="rId7" Type="http://schemas.openxmlformats.org/officeDocument/2006/relationships/image" Target="../media/image45.png"/><Relationship Id="rId12" Type="http://schemas.openxmlformats.org/officeDocument/2006/relationships/image" Target="../media/image50.svg"/><Relationship Id="rId2" Type="http://schemas.openxmlformats.org/officeDocument/2006/relationships/notesSlide" Target="../notesSlides/notesSlide19.xml"/><Relationship Id="rId1" Type="http://schemas.openxmlformats.org/officeDocument/2006/relationships/slideLayout" Target="../slideLayouts/slideLayout33.xml"/><Relationship Id="rId6" Type="http://schemas.openxmlformats.org/officeDocument/2006/relationships/image" Target="../media/image44.png"/><Relationship Id="rId11" Type="http://schemas.openxmlformats.org/officeDocument/2006/relationships/image" Target="../media/image49.png"/><Relationship Id="rId5" Type="http://schemas.openxmlformats.org/officeDocument/2006/relationships/image" Target="../media/image43.png"/><Relationship Id="rId10" Type="http://schemas.openxmlformats.org/officeDocument/2006/relationships/image" Target="../media/image48.svg"/><Relationship Id="rId4" Type="http://schemas.openxmlformats.org/officeDocument/2006/relationships/image" Target="../media/image19.png"/><Relationship Id="rId9" Type="http://schemas.openxmlformats.org/officeDocument/2006/relationships/image" Target="../media/image47.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5.xml"/></Relationships>
</file>

<file path=ppt/slides/_rels/slide22.xml.rels><?xml version="1.0" encoding="UTF-8" standalone="yes"?>
<Relationships xmlns="http://schemas.openxmlformats.org/package/2006/relationships"><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notesSlide" Target="../notesSlides/notesSlide21.xml"/><Relationship Id="rId1" Type="http://schemas.openxmlformats.org/officeDocument/2006/relationships/slideLayout" Target="../slideLayouts/slideLayout33.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3.xml"/></Relationships>
</file>

<file path=ppt/slides/_rels/slide2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4.xml"/><Relationship Id="rId1" Type="http://schemas.openxmlformats.org/officeDocument/2006/relationships/slideLayout" Target="../slideLayouts/slideLayout33.xml"/></Relationships>
</file>

<file path=ppt/slides/_rels/slide2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5.xml"/><Relationship Id="rId1" Type="http://schemas.openxmlformats.org/officeDocument/2006/relationships/slideLayout" Target="../slideLayouts/slideLayout33.xml"/></Relationships>
</file>

<file path=ppt/slides/_rels/slide2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6.xml"/><Relationship Id="rId1" Type="http://schemas.openxmlformats.org/officeDocument/2006/relationships/slideLayout" Target="../slideLayouts/slideLayout3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4.xml"/></Relationships>
</file>

<file path=ppt/slides/_rels/slide29.xml.rels><?xml version="1.0" encoding="UTF-8" standalone="yes"?>
<Relationships xmlns="http://schemas.openxmlformats.org/package/2006/relationships"><Relationship Id="rId8" Type="http://schemas.openxmlformats.org/officeDocument/2006/relationships/image" Target="../media/image64.png"/><Relationship Id="rId13" Type="http://schemas.openxmlformats.org/officeDocument/2006/relationships/image" Target="../media/image69.png"/><Relationship Id="rId18" Type="http://schemas.openxmlformats.org/officeDocument/2006/relationships/image" Target="../media/image29.png"/><Relationship Id="rId26" Type="http://schemas.openxmlformats.org/officeDocument/2006/relationships/image" Target="../media/image78.png"/><Relationship Id="rId3" Type="http://schemas.openxmlformats.org/officeDocument/2006/relationships/image" Target="../media/image59.png"/><Relationship Id="rId21" Type="http://schemas.openxmlformats.org/officeDocument/2006/relationships/image" Target="../media/image74.png"/><Relationship Id="rId7" Type="http://schemas.openxmlformats.org/officeDocument/2006/relationships/image" Target="../media/image63.png"/><Relationship Id="rId12" Type="http://schemas.openxmlformats.org/officeDocument/2006/relationships/image" Target="../media/image68.png"/><Relationship Id="rId17" Type="http://schemas.openxmlformats.org/officeDocument/2006/relationships/image" Target="../media/image21.png"/><Relationship Id="rId25" Type="http://schemas.openxmlformats.org/officeDocument/2006/relationships/image" Target="../media/image77.png"/><Relationship Id="rId2" Type="http://schemas.openxmlformats.org/officeDocument/2006/relationships/notesSlide" Target="../notesSlides/notesSlide28.xml"/><Relationship Id="rId16" Type="http://schemas.openxmlformats.org/officeDocument/2006/relationships/image" Target="../media/image72.png"/><Relationship Id="rId20" Type="http://schemas.openxmlformats.org/officeDocument/2006/relationships/image" Target="../media/image73.png"/><Relationship Id="rId29" Type="http://schemas.openxmlformats.org/officeDocument/2006/relationships/image" Target="../media/image81.png"/><Relationship Id="rId1" Type="http://schemas.openxmlformats.org/officeDocument/2006/relationships/slideLayout" Target="../slideLayouts/slideLayout33.xml"/><Relationship Id="rId6" Type="http://schemas.openxmlformats.org/officeDocument/2006/relationships/image" Target="../media/image62.png"/><Relationship Id="rId11" Type="http://schemas.openxmlformats.org/officeDocument/2006/relationships/image" Target="../media/image67.png"/><Relationship Id="rId24" Type="http://schemas.openxmlformats.org/officeDocument/2006/relationships/image" Target="../media/image76.png"/><Relationship Id="rId5" Type="http://schemas.openxmlformats.org/officeDocument/2006/relationships/image" Target="../media/image61.png"/><Relationship Id="rId15" Type="http://schemas.openxmlformats.org/officeDocument/2006/relationships/image" Target="../media/image71.png"/><Relationship Id="rId23" Type="http://schemas.openxmlformats.org/officeDocument/2006/relationships/image" Target="../media/image75.png"/><Relationship Id="rId28" Type="http://schemas.openxmlformats.org/officeDocument/2006/relationships/image" Target="../media/image80.jpeg"/><Relationship Id="rId10" Type="http://schemas.openxmlformats.org/officeDocument/2006/relationships/image" Target="../media/image66.png"/><Relationship Id="rId19" Type="http://schemas.openxmlformats.org/officeDocument/2006/relationships/image" Target="../media/image30.svg"/><Relationship Id="rId31" Type="http://schemas.openxmlformats.org/officeDocument/2006/relationships/image" Target="../media/image83.png"/><Relationship Id="rId4" Type="http://schemas.openxmlformats.org/officeDocument/2006/relationships/image" Target="../media/image60.png"/><Relationship Id="rId9" Type="http://schemas.openxmlformats.org/officeDocument/2006/relationships/image" Target="../media/image65.svg"/><Relationship Id="rId14" Type="http://schemas.openxmlformats.org/officeDocument/2006/relationships/image" Target="../media/image70.png"/><Relationship Id="rId22" Type="http://schemas.openxmlformats.org/officeDocument/2006/relationships/image" Target="../media/image43.png"/><Relationship Id="rId27" Type="http://schemas.openxmlformats.org/officeDocument/2006/relationships/image" Target="../media/image79.png"/><Relationship Id="rId30" Type="http://schemas.openxmlformats.org/officeDocument/2006/relationships/image" Target="../media/image82.png"/></Relationships>
</file>

<file path=ppt/slides/_rels/slide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3.xml"/><Relationship Id="rId1" Type="http://schemas.openxmlformats.org/officeDocument/2006/relationships/slideLayout" Target="../slideLayouts/slideLayout30.xml"/><Relationship Id="rId4" Type="http://schemas.openxmlformats.org/officeDocument/2006/relationships/image" Target="../media/image10.png"/></Relationships>
</file>

<file path=ppt/slides/_rels/slide30.xml.rels><?xml version="1.0" encoding="UTF-8" standalone="yes"?>
<Relationships xmlns="http://schemas.openxmlformats.org/package/2006/relationships"><Relationship Id="rId2" Type="http://schemas.openxmlformats.org/officeDocument/2006/relationships/image" Target="../media/image84.jpeg"/><Relationship Id="rId1" Type="http://schemas.openxmlformats.org/officeDocument/2006/relationships/slideLayout" Target="../slideLayouts/slideLayout33.xml"/></Relationships>
</file>

<file path=ppt/slides/_rels/slide3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29.xml"/><Relationship Id="rId1" Type="http://schemas.openxmlformats.org/officeDocument/2006/relationships/slideLayout" Target="../slideLayouts/slideLayout36.xml"/><Relationship Id="rId4" Type="http://schemas.openxmlformats.org/officeDocument/2006/relationships/hyperlink" Target="https://aka.ms/soai/mcp/attendeesurvey"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31.xml"/><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3.png"/><Relationship Id="rId7" Type="http://schemas.openxmlformats.org/officeDocument/2006/relationships/diagramColors" Target="../diagrams/colors1.xml"/><Relationship Id="rId2" Type="http://schemas.openxmlformats.org/officeDocument/2006/relationships/image" Target="../media/image9.jpeg"/><Relationship Id="rId1" Type="http://schemas.openxmlformats.org/officeDocument/2006/relationships/slideLayout" Target="../slideLayouts/slideLayout31.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32.xml"/><Relationship Id="rId5" Type="http://schemas.openxmlformats.org/officeDocument/2006/relationships/image" Target="../media/image16.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3.xml"/></Relationships>
</file>

<file path=ppt/slides/_rels/slide9.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27.png"/><Relationship Id="rId18" Type="http://schemas.openxmlformats.org/officeDocument/2006/relationships/image" Target="../media/image32.svg"/><Relationship Id="rId3" Type="http://schemas.openxmlformats.org/officeDocument/2006/relationships/image" Target="../media/image17.png"/><Relationship Id="rId7" Type="http://schemas.openxmlformats.org/officeDocument/2006/relationships/image" Target="../media/image21.png"/><Relationship Id="rId12" Type="http://schemas.openxmlformats.org/officeDocument/2006/relationships/image" Target="../media/image26.svg"/><Relationship Id="rId17" Type="http://schemas.openxmlformats.org/officeDocument/2006/relationships/image" Target="../media/image31.png"/><Relationship Id="rId2" Type="http://schemas.openxmlformats.org/officeDocument/2006/relationships/notesSlide" Target="../notesSlides/notesSlide8.xml"/><Relationship Id="rId16" Type="http://schemas.openxmlformats.org/officeDocument/2006/relationships/image" Target="../media/image30.svg"/><Relationship Id="rId1" Type="http://schemas.openxmlformats.org/officeDocument/2006/relationships/slideLayout" Target="../slideLayouts/slideLayout33.xml"/><Relationship Id="rId6" Type="http://schemas.openxmlformats.org/officeDocument/2006/relationships/image" Target="../media/image20.png"/><Relationship Id="rId11" Type="http://schemas.openxmlformats.org/officeDocument/2006/relationships/image" Target="../media/image25.png"/><Relationship Id="rId5" Type="http://schemas.openxmlformats.org/officeDocument/2006/relationships/image" Target="../media/image19.png"/><Relationship Id="rId15" Type="http://schemas.openxmlformats.org/officeDocument/2006/relationships/image" Target="../media/image29.png"/><Relationship Id="rId10" Type="http://schemas.openxmlformats.org/officeDocument/2006/relationships/image" Target="../media/image24.png"/><Relationship Id="rId4" Type="http://schemas.openxmlformats.org/officeDocument/2006/relationships/image" Target="../media/image18.png"/><Relationship Id="rId9" Type="http://schemas.openxmlformats.org/officeDocument/2006/relationships/image" Target="../media/image23.png"/><Relationship Id="rId14" Type="http://schemas.openxmlformats.org/officeDocument/2006/relationships/image" Target="../media/image28.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1D3C7"/>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584200" y="2641224"/>
            <a:ext cx="6548120" cy="892552"/>
          </a:xfrm>
        </p:spPr>
        <p:txBody>
          <a:bodyPr/>
          <a:lstStyle/>
          <a:p>
            <a:r>
              <a:rPr lang="en-US" dirty="0"/>
              <a:t>Let’s Learn MCP</a:t>
            </a:r>
            <a:br>
              <a:rPr lang="en-US" dirty="0"/>
            </a:br>
            <a:r>
              <a:rPr lang="en-US" sz="1800" dirty="0"/>
              <a:t>Model Context Protocol</a:t>
            </a:r>
          </a:p>
        </p:txBody>
      </p:sp>
      <p:sp>
        <p:nvSpPr>
          <p:cNvPr id="5" name="Text Placeholder 4"/>
          <p:cNvSpPr>
            <a:spLocks noGrp="1"/>
          </p:cNvSpPr>
          <p:nvPr>
            <p:ph type="body" sz="quarter" idx="12"/>
          </p:nvPr>
        </p:nvSpPr>
        <p:spPr>
          <a:xfrm>
            <a:off x="584200" y="3962400"/>
            <a:ext cx="5577840" cy="553998"/>
          </a:xfrm>
        </p:spPr>
        <p:txBody>
          <a:bodyPr/>
          <a:lstStyle/>
          <a:p>
            <a:r>
              <a:rPr lang="en-US" dirty="0" err="1"/>
              <a:t>Elbriner</a:t>
            </a:r>
            <a:r>
              <a:rPr lang="en-US" dirty="0"/>
              <a:t> Da Silva</a:t>
            </a:r>
          </a:p>
          <a:p>
            <a:r>
              <a:rPr lang="en-US" dirty="0"/>
              <a:t>Fernando Gómez</a:t>
            </a:r>
          </a:p>
        </p:txBody>
      </p:sp>
      <p:sp>
        <p:nvSpPr>
          <p:cNvPr id="2" name="TextBox 1">
            <a:extLst>
              <a:ext uri="{FF2B5EF4-FFF2-40B4-BE49-F238E27FC236}">
                <a16:creationId xmlns:a16="http://schemas.microsoft.com/office/drawing/2014/main" id="{262F2921-6334-E7FE-D429-2A54DD92FE2A}"/>
              </a:ext>
            </a:extLst>
          </p:cNvPr>
          <p:cNvSpPr txBox="1"/>
          <p:nvPr/>
        </p:nvSpPr>
        <p:spPr>
          <a:xfrm>
            <a:off x="10294374" y="398206"/>
            <a:ext cx="1407629" cy="307777"/>
          </a:xfrm>
          <a:prstGeom prst="rect">
            <a:avLst/>
          </a:prstGeom>
          <a:noFill/>
        </p:spPr>
        <p:txBody>
          <a:bodyPr wrap="none" lIns="0" tIns="0" rIns="0" bIns="0" rtlCol="0">
            <a:spAutoFit/>
          </a:bodyPr>
          <a:lstStyle/>
          <a:p>
            <a:pPr algn="l"/>
            <a:r>
              <a:rPr lang="en-US" sz="2000" dirty="0"/>
              <a:t>Season of AI</a:t>
            </a:r>
          </a:p>
        </p:txBody>
      </p:sp>
    </p:spTree>
    <p:extLst>
      <p:ext uri="{BB962C8B-B14F-4D97-AF65-F5344CB8AC3E}">
        <p14:creationId xmlns:p14="http://schemas.microsoft.com/office/powerpoint/2010/main" val="1795078537"/>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105AA892-45E8-78E1-88FA-431C72C5A3E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FBDCE7A-B1BE-F5A2-B895-9292E158BAF5}"/>
              </a:ext>
            </a:extLst>
          </p:cNvPr>
          <p:cNvSpPr>
            <a:spLocks noGrp="1"/>
          </p:cNvSpPr>
          <p:nvPr>
            <p:ph type="title"/>
          </p:nvPr>
        </p:nvSpPr>
        <p:spPr/>
        <p:txBody>
          <a:bodyPr/>
          <a:lstStyle/>
          <a:p>
            <a:r>
              <a:rPr lang="en-US" dirty="0"/>
              <a:t>Demo</a:t>
            </a:r>
          </a:p>
        </p:txBody>
      </p:sp>
      <p:sp>
        <p:nvSpPr>
          <p:cNvPr id="4" name="Text Placeholder 3">
            <a:extLst>
              <a:ext uri="{FF2B5EF4-FFF2-40B4-BE49-F238E27FC236}">
                <a16:creationId xmlns:a16="http://schemas.microsoft.com/office/drawing/2014/main" id="{3E32816C-C83D-F8E1-84A2-08BAB457EDC9}"/>
              </a:ext>
            </a:extLst>
          </p:cNvPr>
          <p:cNvSpPr>
            <a:spLocks noGrp="1"/>
          </p:cNvSpPr>
          <p:nvPr>
            <p:ph type="body" sz="quarter" idx="12"/>
          </p:nvPr>
        </p:nvSpPr>
        <p:spPr>
          <a:xfrm>
            <a:off x="585216" y="3977319"/>
            <a:ext cx="6217920" cy="2154436"/>
          </a:xfrm>
        </p:spPr>
        <p:txBody>
          <a:bodyPr/>
          <a:lstStyle/>
          <a:p>
            <a:r>
              <a:rPr lang="en-US" sz="2800" dirty="0"/>
              <a:t>Setting up &amp; using MCP servers</a:t>
            </a:r>
            <a:br>
              <a:rPr lang="en-US" sz="2800" dirty="0"/>
            </a:br>
            <a:r>
              <a:rPr lang="en-US" sz="2800" dirty="0"/>
              <a:t>aka.ms/</a:t>
            </a:r>
            <a:r>
              <a:rPr lang="en-US" sz="2800" dirty="0" err="1"/>
              <a:t>letslearnmcp-csharp</a:t>
            </a:r>
            <a:endParaRPr lang="en-US" sz="2800" dirty="0"/>
          </a:p>
          <a:p>
            <a:r>
              <a:rPr lang="en-US" sz="2800" dirty="0" err="1"/>
              <a:t>aka.ms</a:t>
            </a:r>
            <a:r>
              <a:rPr lang="en-US" sz="2800" dirty="0"/>
              <a:t>/</a:t>
            </a:r>
            <a:r>
              <a:rPr lang="en-US" sz="2800" dirty="0" err="1"/>
              <a:t>letslearnmcp</a:t>
            </a:r>
            <a:r>
              <a:rPr lang="en-US" sz="2800" dirty="0"/>
              <a:t>-java</a:t>
            </a:r>
          </a:p>
          <a:p>
            <a:r>
              <a:rPr lang="en-US" sz="2800" dirty="0" err="1"/>
              <a:t>aka.ms</a:t>
            </a:r>
            <a:r>
              <a:rPr lang="en-US" sz="2800" dirty="0"/>
              <a:t>/</a:t>
            </a:r>
            <a:r>
              <a:rPr lang="en-US" sz="2800" dirty="0" err="1"/>
              <a:t>letslearnmcp</a:t>
            </a:r>
            <a:r>
              <a:rPr lang="en-US" sz="2800" dirty="0"/>
              <a:t>-python</a:t>
            </a:r>
          </a:p>
          <a:p>
            <a:r>
              <a:rPr lang="en-US" sz="2800" dirty="0" err="1"/>
              <a:t>aka.ms</a:t>
            </a:r>
            <a:r>
              <a:rPr lang="en-US" sz="2800" dirty="0"/>
              <a:t>/</a:t>
            </a:r>
            <a:r>
              <a:rPr lang="en-US" sz="2800" dirty="0" err="1"/>
              <a:t>letslearnmcp-javascript</a:t>
            </a:r>
            <a:endParaRPr lang="en-US" sz="2800" dirty="0"/>
          </a:p>
        </p:txBody>
      </p:sp>
      <p:sp>
        <p:nvSpPr>
          <p:cNvPr id="2" name="TextBox 1">
            <a:extLst>
              <a:ext uri="{FF2B5EF4-FFF2-40B4-BE49-F238E27FC236}">
                <a16:creationId xmlns:a16="http://schemas.microsoft.com/office/drawing/2014/main" id="{A671DCBA-E330-5A3D-F536-64BD785C9181}"/>
              </a:ext>
            </a:extLst>
          </p:cNvPr>
          <p:cNvSpPr txBox="1"/>
          <p:nvPr/>
        </p:nvSpPr>
        <p:spPr>
          <a:xfrm>
            <a:off x="0" y="-733926"/>
            <a:ext cx="3344779" cy="615553"/>
          </a:xfrm>
          <a:prstGeom prst="rect">
            <a:avLst/>
          </a:prstGeom>
          <a:solidFill>
            <a:srgbClr val="FFFF00"/>
          </a:solidFill>
        </p:spPr>
        <p:txBody>
          <a:bodyPr wrap="square" lIns="0" tIns="0" rIns="0" bIns="0" rtlCol="0">
            <a:spAutoFit/>
          </a:bodyPr>
          <a:lstStyle/>
          <a:p>
            <a:pPr algn="l"/>
            <a:r>
              <a:rPr lang="en-US" sz="2000" dirty="0">
                <a:solidFill>
                  <a:srgbClr val="FF0000"/>
                </a:solidFill>
              </a:rPr>
              <a:t>SPEAKER PREP: Choose the best link for your audience</a:t>
            </a:r>
          </a:p>
        </p:txBody>
      </p:sp>
    </p:spTree>
    <p:extLst>
      <p:ext uri="{BB962C8B-B14F-4D97-AF65-F5344CB8AC3E}">
        <p14:creationId xmlns:p14="http://schemas.microsoft.com/office/powerpoint/2010/main" val="227394908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E1D3C7"/>
        </a:solidFill>
        <a:effectLst/>
      </p:bgPr>
    </p:bg>
    <p:spTree>
      <p:nvGrpSpPr>
        <p:cNvPr id="1" name="">
          <a:extLst>
            <a:ext uri="{FF2B5EF4-FFF2-40B4-BE49-F238E27FC236}">
              <a16:creationId xmlns:a16="http://schemas.microsoft.com/office/drawing/2014/main" id="{1E09FE32-AEF0-A5EC-ECA8-02EDB2AFFE2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41DB866-A7B1-3C75-1467-014DDF1039D0}"/>
              </a:ext>
            </a:extLst>
          </p:cNvPr>
          <p:cNvSpPr>
            <a:spLocks noGrp="1"/>
          </p:cNvSpPr>
          <p:nvPr>
            <p:ph type="title"/>
          </p:nvPr>
        </p:nvSpPr>
        <p:spPr>
          <a:xfrm>
            <a:off x="588263" y="457200"/>
            <a:ext cx="11018520" cy="738664"/>
          </a:xfrm>
        </p:spPr>
        <p:txBody>
          <a:bodyPr/>
          <a:lstStyle/>
          <a:p>
            <a:pPr algn="ctr"/>
            <a:r>
              <a:rPr lang="en-US">
                <a:solidFill>
                  <a:schemeClr val="bg1"/>
                </a:solidFill>
              </a:rPr>
              <a:t>MCP Deep-Dive</a:t>
            </a:r>
            <a:br>
              <a:rPr lang="en-US">
                <a:solidFill>
                  <a:schemeClr val="bg1"/>
                </a:solidFill>
              </a:rPr>
            </a:br>
            <a:r>
              <a:rPr lang="en-US" sz="1200">
                <a:solidFill>
                  <a:schemeClr val="bg1"/>
                </a:solidFill>
                <a:latin typeface="+mn-lt"/>
              </a:rPr>
              <a:t>Adapted from Mahesh Murag (Anthropic) AI Engineer session </a:t>
            </a:r>
            <a:endParaRPr lang="en-US">
              <a:solidFill>
                <a:schemeClr val="bg1"/>
              </a:solidFill>
              <a:latin typeface="+mn-lt"/>
            </a:endParaRPr>
          </a:p>
        </p:txBody>
      </p:sp>
      <p:sp>
        <p:nvSpPr>
          <p:cNvPr id="3" name="Content Placeholder 2">
            <a:extLst>
              <a:ext uri="{FF2B5EF4-FFF2-40B4-BE49-F238E27FC236}">
                <a16:creationId xmlns:a16="http://schemas.microsoft.com/office/drawing/2014/main" id="{FBAC0DC5-0E21-9C15-8D5F-602DB371771A}"/>
              </a:ext>
            </a:extLst>
          </p:cNvPr>
          <p:cNvSpPr>
            <a:spLocks noGrp="1"/>
          </p:cNvSpPr>
          <p:nvPr>
            <p:ph sz="quarter" idx="12"/>
          </p:nvPr>
        </p:nvSpPr>
        <p:spPr>
          <a:xfrm>
            <a:off x="675491" y="1383642"/>
            <a:ext cx="3566160" cy="1742361"/>
          </a:xfrm>
          <a:prstGeom prst="roundRect">
            <a:avLst>
              <a:gd name="adj" fmla="val 7986"/>
            </a:avLst>
          </a:prstGeom>
          <a:solidFill>
            <a:srgbClr val="F2E3D7"/>
          </a:solidFill>
        </p:spPr>
        <p:txBody>
          <a:bodyPr lIns="182880" tIns="91440" rIns="182880" bIns="91440">
            <a:normAutofit fontScale="92500" lnSpcReduction="10000"/>
          </a:bodyPr>
          <a:lstStyle/>
          <a:p>
            <a:pPr marL="0" indent="0">
              <a:buNone/>
            </a:pPr>
            <a:r>
              <a:rPr lang="en-US" sz="2400" b="1" dirty="0">
                <a:solidFill>
                  <a:schemeClr val="tx1"/>
                </a:solidFill>
              </a:rPr>
              <a:t>MCP Client </a:t>
            </a:r>
          </a:p>
          <a:p>
            <a:r>
              <a:rPr lang="en-US" sz="2000" dirty="0" err="1">
                <a:solidFill>
                  <a:schemeClr val="tx1"/>
                </a:solidFill>
              </a:rPr>
              <a:t>Invoca</a:t>
            </a:r>
            <a:r>
              <a:rPr lang="en-US" sz="2000" dirty="0">
                <a:solidFill>
                  <a:schemeClr val="tx1"/>
                </a:solidFill>
              </a:rPr>
              <a:t> </a:t>
            </a:r>
            <a:r>
              <a:rPr lang="en-US" sz="2000" b="1" dirty="0">
                <a:solidFill>
                  <a:schemeClr val="tx1"/>
                </a:solidFill>
              </a:rPr>
              <a:t>Tools </a:t>
            </a:r>
          </a:p>
          <a:p>
            <a:r>
              <a:rPr lang="en-US" sz="2000" dirty="0" err="1">
                <a:solidFill>
                  <a:schemeClr val="tx1"/>
                </a:solidFill>
              </a:rPr>
              <a:t>pide</a:t>
            </a:r>
            <a:r>
              <a:rPr lang="en-US" sz="2000" dirty="0">
                <a:solidFill>
                  <a:schemeClr val="tx1"/>
                </a:solidFill>
              </a:rPr>
              <a:t> </a:t>
            </a:r>
            <a:r>
              <a:rPr lang="en-US" sz="2000" b="1" dirty="0">
                <a:solidFill>
                  <a:schemeClr val="tx1"/>
                </a:solidFill>
              </a:rPr>
              <a:t>Resources </a:t>
            </a:r>
          </a:p>
          <a:p>
            <a:r>
              <a:rPr lang="en-US" sz="2000" dirty="0" err="1">
                <a:solidFill>
                  <a:schemeClr val="tx1"/>
                </a:solidFill>
              </a:rPr>
              <a:t>Interpola</a:t>
            </a:r>
            <a:r>
              <a:rPr lang="en-US" sz="2000" dirty="0">
                <a:solidFill>
                  <a:schemeClr val="tx1"/>
                </a:solidFill>
              </a:rPr>
              <a:t> </a:t>
            </a:r>
            <a:r>
              <a:rPr lang="en-US" sz="2000" b="1" dirty="0">
                <a:solidFill>
                  <a:schemeClr val="tx1"/>
                </a:solidFill>
              </a:rPr>
              <a:t>Prompts</a:t>
            </a:r>
            <a:endParaRPr lang="en-US" sz="2000" dirty="0">
              <a:solidFill>
                <a:schemeClr val="tx1"/>
              </a:solidFill>
            </a:endParaRPr>
          </a:p>
        </p:txBody>
      </p:sp>
      <p:sp>
        <p:nvSpPr>
          <p:cNvPr id="4" name="Content Placeholder 3">
            <a:extLst>
              <a:ext uri="{FF2B5EF4-FFF2-40B4-BE49-F238E27FC236}">
                <a16:creationId xmlns:a16="http://schemas.microsoft.com/office/drawing/2014/main" id="{A5743562-F966-21A8-407B-A2590E66108D}"/>
              </a:ext>
            </a:extLst>
          </p:cNvPr>
          <p:cNvSpPr>
            <a:spLocks noGrp="1"/>
          </p:cNvSpPr>
          <p:nvPr>
            <p:ph sz="quarter" idx="13"/>
          </p:nvPr>
        </p:nvSpPr>
        <p:spPr>
          <a:xfrm>
            <a:off x="7950349" y="1383642"/>
            <a:ext cx="3566160" cy="1758434"/>
          </a:xfrm>
          <a:prstGeom prst="roundRect">
            <a:avLst>
              <a:gd name="adj" fmla="val 10880"/>
            </a:avLst>
          </a:prstGeom>
          <a:solidFill>
            <a:srgbClr val="F2E3D7"/>
          </a:solidFill>
        </p:spPr>
        <p:txBody>
          <a:bodyPr lIns="182880" tIns="91440" rIns="182880" bIns="91440">
            <a:normAutofit fontScale="92500" lnSpcReduction="20000"/>
          </a:bodyPr>
          <a:lstStyle/>
          <a:p>
            <a:pPr marL="0" indent="0">
              <a:buNone/>
            </a:pPr>
            <a:r>
              <a:rPr lang="en-US" sz="2400" b="1" dirty="0">
                <a:solidFill>
                  <a:schemeClr val="tx1"/>
                </a:solidFill>
              </a:rPr>
              <a:t>MCP Server </a:t>
            </a:r>
          </a:p>
          <a:p>
            <a:r>
              <a:rPr lang="en-US" sz="2000" dirty="0" err="1">
                <a:solidFill>
                  <a:schemeClr val="tx1"/>
                </a:solidFill>
              </a:rPr>
              <a:t>Expone</a:t>
            </a:r>
            <a:r>
              <a:rPr lang="en-US" sz="2000" dirty="0">
                <a:solidFill>
                  <a:schemeClr val="tx1"/>
                </a:solidFill>
              </a:rPr>
              <a:t> </a:t>
            </a:r>
            <a:r>
              <a:rPr lang="en-US" sz="2000" b="1" dirty="0">
                <a:solidFill>
                  <a:schemeClr val="tx1"/>
                </a:solidFill>
              </a:rPr>
              <a:t>Tools</a:t>
            </a:r>
            <a:r>
              <a:rPr lang="en-US" sz="2000" dirty="0">
                <a:solidFill>
                  <a:schemeClr val="tx1"/>
                </a:solidFill>
              </a:rPr>
              <a:t> </a:t>
            </a:r>
          </a:p>
          <a:p>
            <a:r>
              <a:rPr lang="en-US" sz="2000" dirty="0" err="1">
                <a:solidFill>
                  <a:schemeClr val="tx1"/>
                </a:solidFill>
              </a:rPr>
              <a:t>Expone</a:t>
            </a:r>
            <a:r>
              <a:rPr lang="en-US" sz="2000" b="1" dirty="0">
                <a:solidFill>
                  <a:schemeClr val="tx1"/>
                </a:solidFill>
              </a:rPr>
              <a:t> Resources </a:t>
            </a:r>
          </a:p>
          <a:p>
            <a:r>
              <a:rPr lang="en-US" sz="2000" dirty="0" err="1">
                <a:solidFill>
                  <a:schemeClr val="tx1"/>
                </a:solidFill>
              </a:rPr>
              <a:t>Expone</a:t>
            </a:r>
            <a:r>
              <a:rPr lang="en-US" sz="2000" dirty="0">
                <a:solidFill>
                  <a:schemeClr val="tx1"/>
                </a:solidFill>
              </a:rPr>
              <a:t> </a:t>
            </a:r>
            <a:r>
              <a:rPr lang="en-US" sz="2000" b="1" dirty="0">
                <a:solidFill>
                  <a:schemeClr val="tx1"/>
                </a:solidFill>
              </a:rPr>
              <a:t>Prompts</a:t>
            </a:r>
            <a:r>
              <a:rPr lang="en-US" sz="2000" dirty="0">
                <a:solidFill>
                  <a:schemeClr val="tx1"/>
                </a:solidFill>
              </a:rPr>
              <a:t> </a:t>
            </a:r>
          </a:p>
        </p:txBody>
      </p:sp>
      <p:cxnSp>
        <p:nvCxnSpPr>
          <p:cNvPr id="6" name="Straight Arrow Connector 5">
            <a:extLst>
              <a:ext uri="{FF2B5EF4-FFF2-40B4-BE49-F238E27FC236}">
                <a16:creationId xmlns:a16="http://schemas.microsoft.com/office/drawing/2014/main" id="{B89AF9AA-82C3-B00B-9B96-6C6358E5410C}"/>
              </a:ext>
            </a:extLst>
          </p:cNvPr>
          <p:cNvCxnSpPr>
            <a:cxnSpLocks/>
            <a:stCxn id="3" idx="3"/>
            <a:endCxn id="4" idx="1"/>
          </p:cNvCxnSpPr>
          <p:nvPr/>
        </p:nvCxnSpPr>
        <p:spPr>
          <a:xfrm>
            <a:off x="4241651" y="2254823"/>
            <a:ext cx="3708698" cy="8036"/>
          </a:xfrm>
          <a:prstGeom prst="straightConnector1">
            <a:avLst/>
          </a:prstGeom>
          <a:ln w="3810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 name="Content Placeholder 2">
            <a:extLst>
              <a:ext uri="{FF2B5EF4-FFF2-40B4-BE49-F238E27FC236}">
                <a16:creationId xmlns:a16="http://schemas.microsoft.com/office/drawing/2014/main" id="{C2464D99-ECE8-50CF-4889-BA148A04CFD8}"/>
              </a:ext>
            </a:extLst>
          </p:cNvPr>
          <p:cNvSpPr txBox="1">
            <a:spLocks/>
          </p:cNvSpPr>
          <p:nvPr/>
        </p:nvSpPr>
        <p:spPr>
          <a:xfrm>
            <a:off x="675491" y="3313781"/>
            <a:ext cx="10841018" cy="3233055"/>
          </a:xfrm>
          <a:prstGeom prst="roundRect">
            <a:avLst>
              <a:gd name="adj" fmla="val 7986"/>
            </a:avLst>
          </a:prstGeom>
          <a:solidFill>
            <a:srgbClr val="F2E3D7"/>
          </a:solidFill>
        </p:spPr>
        <p:txBody>
          <a:bodyPr vert="horz" wrap="square" lIns="182880" tIns="182880" rIns="182880" bIns="182880" rtlCol="0">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2000" b="0" i="0" u="none" strike="noStrike" kern="1200" cap="none" spc="0" normalizeH="0" baseline="0" noProof="0">
              <a:ln>
                <a:noFill/>
              </a:ln>
              <a:solidFill>
                <a:srgbClr val="091F2C"/>
              </a:solidFill>
              <a:effectLst/>
              <a:uLnTx/>
              <a:uFillTx/>
              <a:latin typeface="Segoe UI"/>
              <a:ea typeface="+mn-ea"/>
              <a:cs typeface="Segoe UI" panose="020B0502040204020203" pitchFamily="34" charset="0"/>
            </a:endParaRPr>
          </a:p>
        </p:txBody>
      </p:sp>
      <p:sp>
        <p:nvSpPr>
          <p:cNvPr id="12" name="TextBox 11">
            <a:extLst>
              <a:ext uri="{FF2B5EF4-FFF2-40B4-BE49-F238E27FC236}">
                <a16:creationId xmlns:a16="http://schemas.microsoft.com/office/drawing/2014/main" id="{ACAAC5D8-A067-A025-7656-8C2C54046C7C}"/>
              </a:ext>
            </a:extLst>
          </p:cNvPr>
          <p:cNvSpPr txBox="1"/>
          <p:nvPr/>
        </p:nvSpPr>
        <p:spPr>
          <a:xfrm>
            <a:off x="1086971" y="3575398"/>
            <a:ext cx="2743200" cy="1231106"/>
          </a:xfrm>
          <a:prstGeom prst="rect">
            <a:avLst/>
          </a:prstGeom>
          <a:noFill/>
        </p:spPr>
        <p:txBody>
          <a:bodyPr wrap="squar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91F2C"/>
                </a:solidFill>
                <a:effectLst/>
                <a:uLnTx/>
                <a:uFillTx/>
                <a:latin typeface="Segoe UI"/>
                <a:ea typeface="+mn-ea"/>
                <a:cs typeface="+mn-cs"/>
              </a:rPr>
              <a:t>Tools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091F2C"/>
                </a:solidFill>
                <a:effectLst/>
                <a:uLnTx/>
                <a:uFillTx/>
                <a:latin typeface="Segoe UI"/>
                <a:ea typeface="+mn-ea"/>
                <a:cs typeface="+mn-cs"/>
              </a:rPr>
              <a:t>Model-controlled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err="1">
                <a:ln>
                  <a:noFill/>
                </a:ln>
                <a:solidFill>
                  <a:srgbClr val="091F2C"/>
                </a:solidFill>
                <a:effectLst/>
                <a:uLnTx/>
                <a:uFillTx/>
                <a:latin typeface="Segoe UI"/>
                <a:ea typeface="+mn-ea"/>
                <a:cs typeface="+mn-cs"/>
              </a:rPr>
              <a:t>Funciones</a:t>
            </a:r>
            <a:r>
              <a:rPr kumimoji="0" lang="en-US" sz="2000" b="0" i="0" u="none" strike="noStrike" kern="1200" cap="none" spc="0" normalizeH="0" baseline="0" noProof="0" dirty="0">
                <a:ln>
                  <a:noFill/>
                </a:ln>
                <a:solidFill>
                  <a:srgbClr val="091F2C"/>
                </a:solidFill>
                <a:effectLst/>
                <a:uLnTx/>
                <a:uFillTx/>
                <a:latin typeface="Segoe UI"/>
                <a:ea typeface="+mn-ea"/>
                <a:cs typeface="+mn-cs"/>
              </a:rPr>
              <a:t> a las </a:t>
            </a:r>
            <a:r>
              <a:rPr kumimoji="0" lang="en-US" sz="2000" b="0" i="0" u="none" strike="noStrike" kern="1200" cap="none" spc="0" normalizeH="0" baseline="0" noProof="0" dirty="0" err="1">
                <a:ln>
                  <a:noFill/>
                </a:ln>
                <a:solidFill>
                  <a:srgbClr val="091F2C"/>
                </a:solidFill>
                <a:effectLst/>
                <a:uLnTx/>
                <a:uFillTx/>
                <a:latin typeface="Segoe UI"/>
                <a:ea typeface="+mn-ea"/>
                <a:cs typeface="+mn-cs"/>
              </a:rPr>
              <a:t>que</a:t>
            </a:r>
            <a:r>
              <a:rPr kumimoji="0" lang="en-US" sz="2000" b="0" i="0" u="none" strike="noStrike" kern="1200" cap="none" spc="0" normalizeH="0" baseline="0" noProof="0" dirty="0">
                <a:ln>
                  <a:noFill/>
                </a:ln>
                <a:solidFill>
                  <a:srgbClr val="091F2C"/>
                </a:solidFill>
                <a:effectLst/>
                <a:uLnTx/>
                <a:uFillTx/>
                <a:latin typeface="Segoe UI"/>
                <a:ea typeface="+mn-ea"/>
                <a:cs typeface="+mn-cs"/>
              </a:rPr>
              <a:t> </a:t>
            </a:r>
            <a:r>
              <a:rPr kumimoji="0" lang="en-US" sz="2000" b="0" i="0" u="none" strike="noStrike" kern="1200" cap="none" spc="0" normalizeH="0" baseline="0" noProof="0" dirty="0" err="1">
                <a:ln>
                  <a:noFill/>
                </a:ln>
                <a:solidFill>
                  <a:srgbClr val="091F2C"/>
                </a:solidFill>
                <a:effectLst/>
                <a:uLnTx/>
                <a:uFillTx/>
                <a:latin typeface="Segoe UI"/>
                <a:ea typeface="+mn-ea"/>
                <a:cs typeface="+mn-cs"/>
              </a:rPr>
              <a:t>invoca</a:t>
            </a:r>
            <a:r>
              <a:rPr kumimoji="0" lang="en-US" sz="2000" b="0" i="0" u="none" strike="noStrike" kern="1200" cap="none" spc="0" normalizeH="0" baseline="0" noProof="0" dirty="0">
                <a:ln>
                  <a:noFill/>
                </a:ln>
                <a:solidFill>
                  <a:srgbClr val="091F2C"/>
                </a:solidFill>
                <a:effectLst/>
                <a:uLnTx/>
                <a:uFillTx/>
                <a:latin typeface="Segoe UI"/>
                <a:ea typeface="+mn-ea"/>
                <a:cs typeface="+mn-cs"/>
              </a:rPr>
              <a:t> </a:t>
            </a:r>
            <a:r>
              <a:rPr kumimoji="0" lang="en-US" sz="2000" b="0" i="0" u="none" strike="noStrike" kern="1200" cap="none" spc="0" normalizeH="0" baseline="0" noProof="0" dirty="0" err="1">
                <a:ln>
                  <a:noFill/>
                </a:ln>
                <a:solidFill>
                  <a:srgbClr val="091F2C"/>
                </a:solidFill>
                <a:effectLst/>
                <a:uLnTx/>
                <a:uFillTx/>
                <a:latin typeface="Segoe UI"/>
                <a:ea typeface="+mn-ea"/>
                <a:cs typeface="+mn-cs"/>
              </a:rPr>
              <a:t>el</a:t>
            </a:r>
            <a:r>
              <a:rPr kumimoji="0" lang="en-US" sz="2000" b="0" i="0" u="none" strike="noStrike" kern="1200" cap="none" spc="0" normalizeH="0" baseline="0" noProof="0" dirty="0">
                <a:ln>
                  <a:noFill/>
                </a:ln>
                <a:solidFill>
                  <a:srgbClr val="091F2C"/>
                </a:solidFill>
                <a:effectLst/>
                <a:uLnTx/>
                <a:uFillTx/>
                <a:latin typeface="Segoe UI"/>
                <a:ea typeface="+mn-ea"/>
                <a:cs typeface="+mn-cs"/>
              </a:rPr>
              <a:t> </a:t>
            </a:r>
            <a:r>
              <a:rPr kumimoji="0" lang="en-US" sz="2000" b="0" i="0" u="none" strike="noStrike" kern="1200" cap="none" spc="0" normalizeH="0" baseline="0" noProof="0" dirty="0" err="1">
                <a:ln>
                  <a:noFill/>
                </a:ln>
                <a:solidFill>
                  <a:srgbClr val="091F2C"/>
                </a:solidFill>
                <a:effectLst/>
                <a:uLnTx/>
                <a:uFillTx/>
                <a:latin typeface="Segoe UI"/>
                <a:ea typeface="+mn-ea"/>
                <a:cs typeface="+mn-cs"/>
              </a:rPr>
              <a:t>modelo</a:t>
            </a:r>
            <a:endParaRPr kumimoji="0" lang="en-US" sz="2000" b="0" i="0" u="none" strike="noStrike" kern="1200" cap="none" spc="0" normalizeH="0" baseline="0" noProof="0" dirty="0">
              <a:ln>
                <a:noFill/>
              </a:ln>
              <a:solidFill>
                <a:srgbClr val="091F2C"/>
              </a:solidFill>
              <a:effectLst/>
              <a:uLnTx/>
              <a:uFillTx/>
              <a:latin typeface="Segoe UI"/>
              <a:ea typeface="+mn-ea"/>
              <a:cs typeface="+mn-cs"/>
            </a:endParaRPr>
          </a:p>
        </p:txBody>
      </p:sp>
      <p:sp>
        <p:nvSpPr>
          <p:cNvPr id="14" name="TextBox 13">
            <a:extLst>
              <a:ext uri="{FF2B5EF4-FFF2-40B4-BE49-F238E27FC236}">
                <a16:creationId xmlns:a16="http://schemas.microsoft.com/office/drawing/2014/main" id="{585D457B-C516-28E9-8178-ABE0DBF93071}"/>
              </a:ext>
            </a:extLst>
          </p:cNvPr>
          <p:cNvSpPr txBox="1"/>
          <p:nvPr/>
        </p:nvSpPr>
        <p:spPr>
          <a:xfrm>
            <a:off x="4697870" y="3575398"/>
            <a:ext cx="2743200" cy="1231106"/>
          </a:xfrm>
          <a:prstGeom prst="rect">
            <a:avLst/>
          </a:prstGeom>
          <a:noFill/>
        </p:spPr>
        <p:txBody>
          <a:bodyPr wrap="squar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91F2C"/>
                </a:solidFill>
                <a:effectLst/>
                <a:uLnTx/>
                <a:uFillTx/>
                <a:latin typeface="Segoe UI"/>
                <a:ea typeface="+mn-ea"/>
                <a:cs typeface="+mn-cs"/>
              </a:rPr>
              <a:t>Resources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091F2C"/>
                </a:solidFill>
                <a:effectLst/>
                <a:uLnTx/>
                <a:uFillTx/>
                <a:latin typeface="Segoe UI"/>
                <a:ea typeface="+mn-ea"/>
                <a:cs typeface="+mn-cs"/>
              </a:rPr>
              <a:t>Application-controlled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91F2C"/>
                </a:solidFill>
                <a:effectLst/>
                <a:uLnTx/>
                <a:uFillTx/>
                <a:latin typeface="Segoe UI"/>
                <a:ea typeface="+mn-ea"/>
                <a:cs typeface="+mn-cs"/>
              </a:rPr>
              <a:t>Datos </a:t>
            </a:r>
            <a:r>
              <a:rPr kumimoji="0" lang="en-US" sz="2000" b="0" i="0" u="none" strike="noStrike" kern="1200" cap="none" spc="0" normalizeH="0" baseline="0" noProof="0" dirty="0" err="1">
                <a:ln>
                  <a:noFill/>
                </a:ln>
                <a:solidFill>
                  <a:srgbClr val="091F2C"/>
                </a:solidFill>
                <a:effectLst/>
                <a:uLnTx/>
                <a:uFillTx/>
                <a:latin typeface="Segoe UI"/>
                <a:ea typeface="+mn-ea"/>
                <a:cs typeface="+mn-cs"/>
              </a:rPr>
              <a:t>expuesto</a:t>
            </a:r>
            <a:r>
              <a:rPr kumimoji="0" lang="en-US" sz="2000" b="0" i="0" u="none" strike="noStrike" kern="1200" cap="none" spc="0" normalizeH="0" baseline="0" noProof="0" dirty="0">
                <a:ln>
                  <a:noFill/>
                </a:ln>
                <a:solidFill>
                  <a:srgbClr val="091F2C"/>
                </a:solidFill>
                <a:effectLst/>
                <a:uLnTx/>
                <a:uFillTx/>
                <a:latin typeface="Segoe UI"/>
                <a:ea typeface="+mn-ea"/>
                <a:cs typeface="+mn-cs"/>
              </a:rPr>
              <a:t> a la </a:t>
            </a:r>
            <a:r>
              <a:rPr kumimoji="0" lang="en-US" sz="2000" b="0" i="0" u="none" strike="noStrike" kern="1200" cap="none" spc="0" normalizeH="0" baseline="0" noProof="0" dirty="0" err="1">
                <a:ln>
                  <a:noFill/>
                </a:ln>
                <a:solidFill>
                  <a:srgbClr val="091F2C"/>
                </a:solidFill>
                <a:effectLst/>
                <a:uLnTx/>
                <a:uFillTx/>
                <a:latin typeface="Segoe UI"/>
                <a:ea typeface="+mn-ea"/>
                <a:cs typeface="+mn-cs"/>
              </a:rPr>
              <a:t>aplicación</a:t>
            </a:r>
            <a:endParaRPr kumimoji="0" lang="en-US" sz="2000" b="0" i="0" u="none" strike="noStrike" kern="1200" cap="none" spc="0" normalizeH="0" baseline="0" noProof="0" dirty="0">
              <a:ln>
                <a:noFill/>
              </a:ln>
              <a:solidFill>
                <a:srgbClr val="091F2C"/>
              </a:solidFill>
              <a:effectLst/>
              <a:uLnTx/>
              <a:uFillTx/>
              <a:latin typeface="Segoe UI"/>
              <a:ea typeface="+mn-ea"/>
              <a:cs typeface="+mn-cs"/>
            </a:endParaRPr>
          </a:p>
        </p:txBody>
      </p:sp>
      <p:sp>
        <p:nvSpPr>
          <p:cNvPr id="15" name="TextBox 14">
            <a:extLst>
              <a:ext uri="{FF2B5EF4-FFF2-40B4-BE49-F238E27FC236}">
                <a16:creationId xmlns:a16="http://schemas.microsoft.com/office/drawing/2014/main" id="{0EAC8E56-E3A8-6ADD-2425-6DCC47EFF00E}"/>
              </a:ext>
            </a:extLst>
          </p:cNvPr>
          <p:cNvSpPr txBox="1"/>
          <p:nvPr/>
        </p:nvSpPr>
        <p:spPr>
          <a:xfrm>
            <a:off x="8308768" y="3575398"/>
            <a:ext cx="2743200" cy="1231106"/>
          </a:xfrm>
          <a:prstGeom prst="rect">
            <a:avLst/>
          </a:prstGeom>
          <a:noFill/>
        </p:spPr>
        <p:txBody>
          <a:bodyPr wrap="squar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91F2C"/>
                </a:solidFill>
                <a:effectLst/>
                <a:uLnTx/>
                <a:uFillTx/>
                <a:latin typeface="Segoe UI"/>
                <a:ea typeface="+mn-ea"/>
                <a:cs typeface="+mn-cs"/>
              </a:rPr>
              <a:t>Prompts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091F2C"/>
                </a:solidFill>
                <a:effectLst/>
                <a:uLnTx/>
                <a:uFillTx/>
                <a:latin typeface="Segoe UI"/>
                <a:ea typeface="+mn-ea"/>
                <a:cs typeface="+mn-cs"/>
              </a:rPr>
              <a:t>User-controlled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91F2C"/>
                </a:solidFill>
                <a:effectLst/>
                <a:uLnTx/>
                <a:uFillTx/>
                <a:latin typeface="Segoe UI"/>
                <a:ea typeface="+mn-ea"/>
                <a:cs typeface="+mn-cs"/>
              </a:rPr>
              <a:t>Plantillas </a:t>
            </a:r>
            <a:r>
              <a:rPr kumimoji="0" lang="en-US" sz="2000" b="0" i="0" u="none" strike="noStrike" kern="1200" cap="none" spc="0" normalizeH="0" baseline="0" noProof="0" dirty="0" err="1">
                <a:ln>
                  <a:noFill/>
                </a:ln>
                <a:solidFill>
                  <a:srgbClr val="091F2C"/>
                </a:solidFill>
                <a:effectLst/>
                <a:uLnTx/>
                <a:uFillTx/>
                <a:latin typeface="Segoe UI"/>
                <a:ea typeface="+mn-ea"/>
                <a:cs typeface="+mn-cs"/>
              </a:rPr>
              <a:t>prdefinidas</a:t>
            </a:r>
            <a:r>
              <a:rPr kumimoji="0" lang="en-US" sz="2000" b="0" i="0" u="none" strike="noStrike" kern="1200" cap="none" spc="0" normalizeH="0" noProof="0" dirty="0">
                <a:ln>
                  <a:noFill/>
                </a:ln>
                <a:solidFill>
                  <a:srgbClr val="091F2C"/>
                </a:solidFill>
                <a:effectLst/>
                <a:uLnTx/>
                <a:uFillTx/>
                <a:latin typeface="Segoe UI"/>
                <a:ea typeface="+mn-ea"/>
                <a:cs typeface="+mn-cs"/>
              </a:rPr>
              <a:t> para </a:t>
            </a:r>
            <a:r>
              <a:rPr kumimoji="0" lang="en-US" sz="2000" b="0" i="0" u="none" strike="noStrike" kern="1200" cap="none" spc="0" normalizeH="0" noProof="0" dirty="0" err="1">
                <a:ln>
                  <a:noFill/>
                </a:ln>
                <a:solidFill>
                  <a:srgbClr val="091F2C"/>
                </a:solidFill>
                <a:effectLst/>
                <a:uLnTx/>
                <a:uFillTx/>
                <a:latin typeface="Segoe UI"/>
                <a:ea typeface="+mn-ea"/>
                <a:cs typeface="+mn-cs"/>
              </a:rPr>
              <a:t>integración</a:t>
            </a:r>
            <a:r>
              <a:rPr kumimoji="0" lang="en-US" sz="2000" b="0" i="0" u="none" strike="noStrike" kern="1200" cap="none" spc="0" normalizeH="0" noProof="0" dirty="0">
                <a:ln>
                  <a:noFill/>
                </a:ln>
                <a:solidFill>
                  <a:srgbClr val="091F2C"/>
                </a:solidFill>
                <a:effectLst/>
                <a:uLnTx/>
                <a:uFillTx/>
                <a:latin typeface="Segoe UI"/>
                <a:ea typeface="+mn-ea"/>
                <a:cs typeface="+mn-cs"/>
              </a:rPr>
              <a:t> con IAs</a:t>
            </a:r>
            <a:endParaRPr kumimoji="0" lang="en-US" sz="2000" b="0" i="0" u="none" strike="noStrike" kern="1200" cap="none" spc="0" normalizeH="0" baseline="0" noProof="0" dirty="0">
              <a:ln>
                <a:noFill/>
              </a:ln>
              <a:solidFill>
                <a:srgbClr val="091F2C"/>
              </a:solidFill>
              <a:effectLst/>
              <a:uLnTx/>
              <a:uFillTx/>
              <a:latin typeface="Segoe UI"/>
              <a:ea typeface="+mn-ea"/>
              <a:cs typeface="+mn-cs"/>
            </a:endParaRPr>
          </a:p>
        </p:txBody>
      </p:sp>
      <p:sp>
        <p:nvSpPr>
          <p:cNvPr id="16" name="Content Placeholder 2">
            <a:extLst>
              <a:ext uri="{FF2B5EF4-FFF2-40B4-BE49-F238E27FC236}">
                <a16:creationId xmlns:a16="http://schemas.microsoft.com/office/drawing/2014/main" id="{8629D097-543E-05C4-DFF7-EE9DA1547A8C}"/>
              </a:ext>
            </a:extLst>
          </p:cNvPr>
          <p:cNvSpPr txBox="1">
            <a:spLocks/>
          </p:cNvSpPr>
          <p:nvPr/>
        </p:nvSpPr>
        <p:spPr>
          <a:xfrm>
            <a:off x="1526357" y="5028238"/>
            <a:ext cx="2103120" cy="421823"/>
          </a:xfrm>
          <a:prstGeom prst="roundRect">
            <a:avLst>
              <a:gd name="adj" fmla="val 7986"/>
            </a:avLst>
          </a:prstGeom>
          <a:solidFill>
            <a:schemeClr val="tx1">
              <a:lumMod val="65000"/>
            </a:schemeClr>
          </a:solidFill>
        </p:spPr>
        <p:txBody>
          <a:bodyPr vert="horz" wrap="square" lIns="45720" tIns="45720" rIns="45720" bIns="45720" rtlCol="0">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Retrieve / search</a:t>
            </a:r>
          </a:p>
        </p:txBody>
      </p:sp>
      <p:sp>
        <p:nvSpPr>
          <p:cNvPr id="17" name="Content Placeholder 2">
            <a:extLst>
              <a:ext uri="{FF2B5EF4-FFF2-40B4-BE49-F238E27FC236}">
                <a16:creationId xmlns:a16="http://schemas.microsoft.com/office/drawing/2014/main" id="{7BD6106B-EEFC-306C-F3AB-6EBBAC7F0643}"/>
              </a:ext>
            </a:extLst>
          </p:cNvPr>
          <p:cNvSpPr txBox="1">
            <a:spLocks/>
          </p:cNvSpPr>
          <p:nvPr/>
        </p:nvSpPr>
        <p:spPr>
          <a:xfrm>
            <a:off x="1526357" y="5504855"/>
            <a:ext cx="2103120" cy="421823"/>
          </a:xfrm>
          <a:prstGeom prst="roundRect">
            <a:avLst>
              <a:gd name="adj" fmla="val 7986"/>
            </a:avLst>
          </a:prstGeom>
          <a:solidFill>
            <a:schemeClr val="tx1">
              <a:lumMod val="65000"/>
            </a:schemeClr>
          </a:solidFill>
        </p:spPr>
        <p:txBody>
          <a:bodyPr vert="horz" wrap="square" lIns="45720" tIns="45720" rIns="45720" bIns="45720" rtlCol="0">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Send a message</a:t>
            </a:r>
          </a:p>
        </p:txBody>
      </p:sp>
      <p:sp>
        <p:nvSpPr>
          <p:cNvPr id="18" name="Content Placeholder 2">
            <a:extLst>
              <a:ext uri="{FF2B5EF4-FFF2-40B4-BE49-F238E27FC236}">
                <a16:creationId xmlns:a16="http://schemas.microsoft.com/office/drawing/2014/main" id="{63C64C02-63DF-532A-D330-D3043715BDD3}"/>
              </a:ext>
            </a:extLst>
          </p:cNvPr>
          <p:cNvSpPr txBox="1">
            <a:spLocks/>
          </p:cNvSpPr>
          <p:nvPr/>
        </p:nvSpPr>
        <p:spPr>
          <a:xfrm>
            <a:off x="1526357" y="5962305"/>
            <a:ext cx="2103120" cy="421823"/>
          </a:xfrm>
          <a:prstGeom prst="roundRect">
            <a:avLst>
              <a:gd name="adj" fmla="val 7986"/>
            </a:avLst>
          </a:prstGeom>
          <a:solidFill>
            <a:schemeClr val="tx1">
              <a:lumMod val="65000"/>
            </a:schemeClr>
          </a:solidFill>
        </p:spPr>
        <p:txBody>
          <a:bodyPr vert="horz" wrap="square" lIns="45720" tIns="45720" rIns="45720" bIns="45720" rtlCol="0">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Update DB records</a:t>
            </a:r>
          </a:p>
        </p:txBody>
      </p:sp>
      <p:sp>
        <p:nvSpPr>
          <p:cNvPr id="19" name="Content Placeholder 2">
            <a:extLst>
              <a:ext uri="{FF2B5EF4-FFF2-40B4-BE49-F238E27FC236}">
                <a16:creationId xmlns:a16="http://schemas.microsoft.com/office/drawing/2014/main" id="{2FCDF60E-1B0D-67BF-2D43-B0C0EA8704D5}"/>
              </a:ext>
            </a:extLst>
          </p:cNvPr>
          <p:cNvSpPr txBox="1">
            <a:spLocks/>
          </p:cNvSpPr>
          <p:nvPr/>
        </p:nvSpPr>
        <p:spPr>
          <a:xfrm>
            <a:off x="5017910" y="5028238"/>
            <a:ext cx="2103120" cy="421823"/>
          </a:xfrm>
          <a:prstGeom prst="roundRect">
            <a:avLst>
              <a:gd name="adj" fmla="val 7986"/>
            </a:avLst>
          </a:prstGeom>
          <a:solidFill>
            <a:schemeClr val="tx1">
              <a:lumMod val="65000"/>
            </a:schemeClr>
          </a:solidFill>
        </p:spPr>
        <p:txBody>
          <a:bodyPr vert="horz" wrap="square" lIns="45720" tIns="45720" rIns="45720" bIns="45720" rtlCol="0">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Files</a:t>
            </a:r>
          </a:p>
        </p:txBody>
      </p:sp>
      <p:sp>
        <p:nvSpPr>
          <p:cNvPr id="20" name="Content Placeholder 2">
            <a:extLst>
              <a:ext uri="{FF2B5EF4-FFF2-40B4-BE49-F238E27FC236}">
                <a16:creationId xmlns:a16="http://schemas.microsoft.com/office/drawing/2014/main" id="{81EFAC50-5DED-DF98-8821-7BFF6633FE48}"/>
              </a:ext>
            </a:extLst>
          </p:cNvPr>
          <p:cNvSpPr txBox="1">
            <a:spLocks/>
          </p:cNvSpPr>
          <p:nvPr/>
        </p:nvSpPr>
        <p:spPr>
          <a:xfrm>
            <a:off x="5017910" y="5504855"/>
            <a:ext cx="2103120" cy="421823"/>
          </a:xfrm>
          <a:prstGeom prst="roundRect">
            <a:avLst>
              <a:gd name="adj" fmla="val 7986"/>
            </a:avLst>
          </a:prstGeom>
          <a:solidFill>
            <a:schemeClr val="tx1">
              <a:lumMod val="65000"/>
            </a:schemeClr>
          </a:solidFill>
        </p:spPr>
        <p:txBody>
          <a:bodyPr vert="horz" wrap="square" lIns="45720" tIns="45720" rIns="45720" bIns="45720" rtlCol="0">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Database records</a:t>
            </a:r>
          </a:p>
        </p:txBody>
      </p:sp>
      <p:sp>
        <p:nvSpPr>
          <p:cNvPr id="21" name="Content Placeholder 2">
            <a:extLst>
              <a:ext uri="{FF2B5EF4-FFF2-40B4-BE49-F238E27FC236}">
                <a16:creationId xmlns:a16="http://schemas.microsoft.com/office/drawing/2014/main" id="{6CA6132E-37A0-732A-EFEE-978DAAA9B2E4}"/>
              </a:ext>
            </a:extLst>
          </p:cNvPr>
          <p:cNvSpPr txBox="1">
            <a:spLocks/>
          </p:cNvSpPr>
          <p:nvPr/>
        </p:nvSpPr>
        <p:spPr>
          <a:xfrm>
            <a:off x="5017910" y="5962305"/>
            <a:ext cx="2103120" cy="421823"/>
          </a:xfrm>
          <a:prstGeom prst="roundRect">
            <a:avLst>
              <a:gd name="adj" fmla="val 7986"/>
            </a:avLst>
          </a:prstGeom>
          <a:solidFill>
            <a:schemeClr val="tx1">
              <a:lumMod val="65000"/>
            </a:schemeClr>
          </a:solidFill>
        </p:spPr>
        <p:txBody>
          <a:bodyPr vert="horz" wrap="square" lIns="45720" tIns="45720" rIns="45720" bIns="45720" rtlCol="0">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API Responses</a:t>
            </a:r>
          </a:p>
        </p:txBody>
      </p:sp>
      <p:sp>
        <p:nvSpPr>
          <p:cNvPr id="22" name="Content Placeholder 2">
            <a:extLst>
              <a:ext uri="{FF2B5EF4-FFF2-40B4-BE49-F238E27FC236}">
                <a16:creationId xmlns:a16="http://schemas.microsoft.com/office/drawing/2014/main" id="{096B427F-BF4E-B663-8AA9-C5C5D2D7345A}"/>
              </a:ext>
            </a:extLst>
          </p:cNvPr>
          <p:cNvSpPr txBox="1">
            <a:spLocks/>
          </p:cNvSpPr>
          <p:nvPr/>
        </p:nvSpPr>
        <p:spPr>
          <a:xfrm>
            <a:off x="8768533" y="5028238"/>
            <a:ext cx="2103120" cy="421823"/>
          </a:xfrm>
          <a:prstGeom prst="roundRect">
            <a:avLst>
              <a:gd name="adj" fmla="val 7986"/>
            </a:avLst>
          </a:prstGeom>
          <a:solidFill>
            <a:schemeClr val="tx1">
              <a:lumMod val="65000"/>
            </a:schemeClr>
          </a:solidFill>
        </p:spPr>
        <p:txBody>
          <a:bodyPr vert="horz" wrap="square" lIns="45720" tIns="45720" rIns="45720" bIns="45720" rtlCol="0">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Document Q&amp;A</a:t>
            </a:r>
          </a:p>
        </p:txBody>
      </p:sp>
      <p:sp>
        <p:nvSpPr>
          <p:cNvPr id="23" name="Content Placeholder 2">
            <a:extLst>
              <a:ext uri="{FF2B5EF4-FFF2-40B4-BE49-F238E27FC236}">
                <a16:creationId xmlns:a16="http://schemas.microsoft.com/office/drawing/2014/main" id="{BFE8B8DB-C6D9-08C2-85F4-830B1133EF34}"/>
              </a:ext>
            </a:extLst>
          </p:cNvPr>
          <p:cNvSpPr txBox="1">
            <a:spLocks/>
          </p:cNvSpPr>
          <p:nvPr/>
        </p:nvSpPr>
        <p:spPr>
          <a:xfrm>
            <a:off x="8768533" y="5504855"/>
            <a:ext cx="2103120" cy="421823"/>
          </a:xfrm>
          <a:prstGeom prst="roundRect">
            <a:avLst>
              <a:gd name="adj" fmla="val 7986"/>
            </a:avLst>
          </a:prstGeom>
          <a:solidFill>
            <a:schemeClr val="tx1">
              <a:lumMod val="65000"/>
            </a:schemeClr>
          </a:solidFill>
        </p:spPr>
        <p:txBody>
          <a:bodyPr vert="horz" wrap="square" lIns="45720" tIns="45720" rIns="45720" bIns="45720" rtlCol="0">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Transcript Summary</a:t>
            </a:r>
          </a:p>
        </p:txBody>
      </p:sp>
      <p:sp>
        <p:nvSpPr>
          <p:cNvPr id="24" name="Content Placeholder 2">
            <a:extLst>
              <a:ext uri="{FF2B5EF4-FFF2-40B4-BE49-F238E27FC236}">
                <a16:creationId xmlns:a16="http://schemas.microsoft.com/office/drawing/2014/main" id="{9D9CA15E-0812-E201-2335-0D837393BC72}"/>
              </a:ext>
            </a:extLst>
          </p:cNvPr>
          <p:cNvSpPr txBox="1">
            <a:spLocks/>
          </p:cNvSpPr>
          <p:nvPr/>
        </p:nvSpPr>
        <p:spPr>
          <a:xfrm>
            <a:off x="8768533" y="5962305"/>
            <a:ext cx="2103120" cy="421823"/>
          </a:xfrm>
          <a:prstGeom prst="roundRect">
            <a:avLst>
              <a:gd name="adj" fmla="val 7986"/>
            </a:avLst>
          </a:prstGeom>
          <a:solidFill>
            <a:schemeClr val="tx1">
              <a:lumMod val="65000"/>
            </a:schemeClr>
          </a:solidFill>
        </p:spPr>
        <p:txBody>
          <a:bodyPr vert="horz" wrap="square" lIns="45720" tIns="45720" rIns="45720" bIns="45720" rtlCol="0">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Output as JSON</a:t>
            </a:r>
          </a:p>
        </p:txBody>
      </p:sp>
    </p:spTree>
    <p:extLst>
      <p:ext uri="{BB962C8B-B14F-4D97-AF65-F5344CB8AC3E}">
        <p14:creationId xmlns:p14="http://schemas.microsoft.com/office/powerpoint/2010/main" val="16097702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fade">
                                      <p:cBhvr>
                                        <p:cTn id="16" dur="500"/>
                                        <p:tgtEl>
                                          <p:spTgt spid="1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500"/>
                                        <p:tgtEl>
                                          <p:spTgt spid="14"/>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fade">
                                      <p:cBhvr>
                                        <p:cTn id="24" dur="500"/>
                                        <p:tgtEl>
                                          <p:spTgt spid="19"/>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fade">
                                      <p:cBhvr>
                                        <p:cTn id="27" dur="500"/>
                                        <p:tgtEl>
                                          <p:spTgt spid="20"/>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1"/>
                                        </p:tgtEl>
                                        <p:attrNameLst>
                                          <p:attrName>style.visibility</p:attrName>
                                        </p:attrNameLst>
                                      </p:cBhvr>
                                      <p:to>
                                        <p:strVal val="visible"/>
                                      </p:to>
                                    </p:set>
                                    <p:animEffect transition="in" filter="fade">
                                      <p:cBhvr>
                                        <p:cTn id="30" dur="500"/>
                                        <p:tgtEl>
                                          <p:spTgt spid="21"/>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fade">
                                      <p:cBhvr>
                                        <p:cTn id="35" dur="500"/>
                                        <p:tgtEl>
                                          <p:spTgt spid="15"/>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2"/>
                                        </p:tgtEl>
                                        <p:attrNameLst>
                                          <p:attrName>style.visibility</p:attrName>
                                        </p:attrNameLst>
                                      </p:cBhvr>
                                      <p:to>
                                        <p:strVal val="visible"/>
                                      </p:to>
                                    </p:set>
                                    <p:animEffect transition="in" filter="fade">
                                      <p:cBhvr>
                                        <p:cTn id="38" dur="500"/>
                                        <p:tgtEl>
                                          <p:spTgt spid="22"/>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3"/>
                                        </p:tgtEl>
                                        <p:attrNameLst>
                                          <p:attrName>style.visibility</p:attrName>
                                        </p:attrNameLst>
                                      </p:cBhvr>
                                      <p:to>
                                        <p:strVal val="visible"/>
                                      </p:to>
                                    </p:set>
                                    <p:animEffect transition="in" filter="fade">
                                      <p:cBhvr>
                                        <p:cTn id="41" dur="500"/>
                                        <p:tgtEl>
                                          <p:spTgt spid="23"/>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4"/>
                                        </p:tgtEl>
                                        <p:attrNameLst>
                                          <p:attrName>style.visibility</p:attrName>
                                        </p:attrNameLst>
                                      </p:cBhvr>
                                      <p:to>
                                        <p:strVal val="visible"/>
                                      </p:to>
                                    </p:set>
                                    <p:animEffect transition="in" filter="fade">
                                      <p:cBhvr>
                                        <p:cTn id="44"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p:bldP spid="15" grpId="0"/>
      <p:bldP spid="16" grpId="0" animBg="1"/>
      <p:bldP spid="17" grpId="0" animBg="1"/>
      <p:bldP spid="18" grpId="0" animBg="1"/>
      <p:bldP spid="19" grpId="0" animBg="1"/>
      <p:bldP spid="20" grpId="0" animBg="1"/>
      <p:bldP spid="21" grpId="0" animBg="1"/>
      <p:bldP spid="22" grpId="0" animBg="1"/>
      <p:bldP spid="23" grpId="0" animBg="1"/>
      <p:bldP spid="2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E1D3C7"/>
        </a:solidFill>
        <a:effectLst/>
      </p:bgPr>
    </p:bg>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1E0AFB6B-3CF9-9C87-F860-337FDC455231}"/>
              </a:ext>
            </a:extLst>
          </p:cNvPr>
          <p:cNvSpPr>
            <a:spLocks noGrp="1"/>
          </p:cNvSpPr>
          <p:nvPr>
            <p:ph idx="1"/>
          </p:nvPr>
        </p:nvSpPr>
        <p:spPr>
          <a:xfrm>
            <a:off x="720436" y="2354817"/>
            <a:ext cx="5375564" cy="3822146"/>
          </a:xfrm>
        </p:spPr>
        <p:txBody>
          <a:bodyPr>
            <a:normAutofit/>
          </a:bodyPr>
          <a:lstStyle/>
          <a:p>
            <a:r>
              <a:rPr lang="es-ES" b="1" dirty="0"/>
              <a:t>Funciones que los LLM pueden llamar para realizar acciones específicas, básicamente llamada de funciones</a:t>
            </a:r>
            <a:r>
              <a:rPr lang="en-US" dirty="0">
                <a:solidFill>
                  <a:schemeClr val="tx1"/>
                </a:solidFill>
              </a:rPr>
              <a:t>.</a:t>
            </a:r>
          </a:p>
          <a:p>
            <a:endParaRPr lang="en-US" dirty="0">
              <a:solidFill>
                <a:schemeClr val="tx1"/>
              </a:solidFill>
            </a:endParaRPr>
          </a:p>
          <a:p>
            <a:pPr marL="342900" indent="-342900">
              <a:buFont typeface="Arial" panose="020B0604020202020204" pitchFamily="34" charset="0"/>
              <a:buChar char="•"/>
            </a:pPr>
            <a:r>
              <a:rPr lang="en-US" dirty="0" err="1">
                <a:solidFill>
                  <a:schemeClr val="tx1"/>
                </a:solidFill>
              </a:rPr>
              <a:t>Envío</a:t>
            </a:r>
            <a:r>
              <a:rPr lang="en-US" dirty="0">
                <a:solidFill>
                  <a:schemeClr val="tx1"/>
                </a:solidFill>
              </a:rPr>
              <a:t> de email</a:t>
            </a:r>
          </a:p>
          <a:p>
            <a:pPr marL="342900" indent="-342900">
              <a:buFont typeface="Arial" panose="020B0604020202020204" pitchFamily="34" charset="0"/>
              <a:buChar char="•"/>
            </a:pPr>
            <a:r>
              <a:rPr lang="en-US" dirty="0" err="1">
                <a:solidFill>
                  <a:schemeClr val="tx1"/>
                </a:solidFill>
              </a:rPr>
              <a:t>Actualiza</a:t>
            </a:r>
            <a:r>
              <a:rPr lang="en-US" dirty="0">
                <a:solidFill>
                  <a:schemeClr val="tx1"/>
                </a:solidFill>
              </a:rPr>
              <a:t>  “TO-DOs”</a:t>
            </a:r>
          </a:p>
          <a:p>
            <a:pPr marL="342900" indent="-342900">
              <a:buFont typeface="Arial" panose="020B0604020202020204" pitchFamily="34" charset="0"/>
              <a:buChar char="•"/>
            </a:pPr>
            <a:r>
              <a:rPr lang="en-US" dirty="0" err="1">
                <a:solidFill>
                  <a:schemeClr val="tx1"/>
                </a:solidFill>
              </a:rPr>
              <a:t>corre</a:t>
            </a:r>
            <a:r>
              <a:rPr lang="en-US" dirty="0">
                <a:solidFill>
                  <a:schemeClr val="tx1"/>
                </a:solidFill>
              </a:rPr>
              <a:t> tests</a:t>
            </a:r>
          </a:p>
          <a:p>
            <a:pPr marL="342900" indent="-342900">
              <a:buFont typeface="Arial" panose="020B0604020202020204" pitchFamily="34" charset="0"/>
              <a:buChar char="•"/>
            </a:pPr>
            <a:r>
              <a:rPr lang="en-US" dirty="0" err="1">
                <a:solidFill>
                  <a:schemeClr val="tx1"/>
                </a:solidFill>
              </a:rPr>
              <a:t>Documentar</a:t>
            </a:r>
            <a:r>
              <a:rPr lang="en-US" dirty="0">
                <a:solidFill>
                  <a:schemeClr val="tx1"/>
                </a:solidFill>
              </a:rPr>
              <a:t> bugs</a:t>
            </a:r>
          </a:p>
        </p:txBody>
      </p:sp>
      <p:sp>
        <p:nvSpPr>
          <p:cNvPr id="2" name="Content Placeholder 1">
            <a:extLst>
              <a:ext uri="{FF2B5EF4-FFF2-40B4-BE49-F238E27FC236}">
                <a16:creationId xmlns:a16="http://schemas.microsoft.com/office/drawing/2014/main" id="{AAEBB05C-D907-03FA-C4AD-A482EC3B14C7}"/>
              </a:ext>
            </a:extLst>
          </p:cNvPr>
          <p:cNvSpPr>
            <a:spLocks noGrp="1"/>
          </p:cNvSpPr>
          <p:nvPr>
            <p:ph type="body" sz="quarter" idx="32"/>
          </p:nvPr>
        </p:nvSpPr>
        <p:spPr/>
        <p:txBody>
          <a:bodyPr/>
          <a:lstStyle/>
          <a:p>
            <a:r>
              <a:rPr lang="en-US" dirty="0" err="1"/>
              <a:t>Primitivas</a:t>
            </a:r>
            <a:r>
              <a:rPr lang="en-US" dirty="0"/>
              <a:t> </a:t>
            </a:r>
            <a:r>
              <a:rPr lang="en-US" dirty="0" err="1"/>
              <a:t>básicas</a:t>
            </a:r>
            <a:r>
              <a:rPr lang="en-US" dirty="0"/>
              <a:t> mas </a:t>
            </a:r>
            <a:r>
              <a:rPr lang="en-US" dirty="0" err="1"/>
              <a:t>comunes</a:t>
            </a:r>
            <a:endParaRPr lang="en-US" dirty="0"/>
          </a:p>
        </p:txBody>
      </p:sp>
      <p:sp>
        <p:nvSpPr>
          <p:cNvPr id="4" name="Title 3">
            <a:extLst>
              <a:ext uri="{FF2B5EF4-FFF2-40B4-BE49-F238E27FC236}">
                <a16:creationId xmlns:a16="http://schemas.microsoft.com/office/drawing/2014/main" id="{7EC551B6-41EE-8A71-D5BE-4B2B1510A387}"/>
              </a:ext>
            </a:extLst>
          </p:cNvPr>
          <p:cNvSpPr>
            <a:spLocks noGrp="1"/>
          </p:cNvSpPr>
          <p:nvPr>
            <p:ph type="ctrTitle"/>
          </p:nvPr>
        </p:nvSpPr>
        <p:spPr/>
        <p:txBody>
          <a:bodyPr/>
          <a:lstStyle/>
          <a:p>
            <a:r>
              <a:rPr lang="en-US">
                <a:solidFill>
                  <a:schemeClr val="bg1"/>
                </a:solidFill>
              </a:rPr>
              <a:t>Tools</a:t>
            </a:r>
          </a:p>
        </p:txBody>
      </p:sp>
      <p:sp>
        <p:nvSpPr>
          <p:cNvPr id="6" name="TextBox 5">
            <a:extLst>
              <a:ext uri="{FF2B5EF4-FFF2-40B4-BE49-F238E27FC236}">
                <a16:creationId xmlns:a16="http://schemas.microsoft.com/office/drawing/2014/main" id="{E5AE6574-A827-4D62-BAAD-9A9514C5BC97}"/>
              </a:ext>
            </a:extLst>
          </p:cNvPr>
          <p:cNvSpPr txBox="1"/>
          <p:nvPr/>
        </p:nvSpPr>
        <p:spPr>
          <a:xfrm>
            <a:off x="5292436" y="766618"/>
            <a:ext cx="0" cy="0"/>
          </a:xfrm>
          <a:prstGeom prst="rect">
            <a:avLst/>
          </a:prstGeom>
          <a:noFill/>
        </p:spPr>
        <p:txBody>
          <a:bodyPr wrap="none" rtlCol="0">
            <a:spAutoFit/>
          </a:bodyPr>
          <a:lstStyle/>
          <a:p>
            <a:endParaRPr lang="en-US"/>
          </a:p>
        </p:txBody>
      </p:sp>
      <p:pic>
        <p:nvPicPr>
          <p:cNvPr id="5" name="Picture 4">
            <a:extLst>
              <a:ext uri="{FF2B5EF4-FFF2-40B4-BE49-F238E27FC236}">
                <a16:creationId xmlns:a16="http://schemas.microsoft.com/office/drawing/2014/main" id="{F5633547-03F0-E9DD-F367-EF4BBA88E9EC}"/>
              </a:ext>
            </a:extLst>
          </p:cNvPr>
          <p:cNvPicPr>
            <a:picLocks noChangeAspect="1"/>
          </p:cNvPicPr>
          <p:nvPr/>
        </p:nvPicPr>
        <p:blipFill>
          <a:blip r:embed="rId3"/>
          <a:stretch>
            <a:fillRect/>
          </a:stretch>
        </p:blipFill>
        <p:spPr>
          <a:xfrm>
            <a:off x="6400801" y="1298392"/>
            <a:ext cx="5791200" cy="5133320"/>
          </a:xfrm>
          <a:prstGeom prst="rect">
            <a:avLst/>
          </a:prstGeom>
        </p:spPr>
      </p:pic>
    </p:spTree>
    <p:extLst>
      <p:ext uri="{BB962C8B-B14F-4D97-AF65-F5344CB8AC3E}">
        <p14:creationId xmlns:p14="http://schemas.microsoft.com/office/powerpoint/2010/main" val="4988757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E1D3C7"/>
        </a:solidFill>
        <a:effectLst/>
      </p:bgPr>
    </p:bg>
    <p:spTree>
      <p:nvGrpSpPr>
        <p:cNvPr id="1" name=""/>
        <p:cNvGrpSpPr/>
        <p:nvPr/>
      </p:nvGrpSpPr>
      <p:grpSpPr>
        <a:xfrm>
          <a:off x="0" y="0"/>
          <a:ext cx="0" cy="0"/>
          <a:chOff x="0" y="0"/>
          <a:chExt cx="0" cy="0"/>
        </a:xfrm>
      </p:grpSpPr>
      <p:pic>
        <p:nvPicPr>
          <p:cNvPr id="14" name="Picture Placeholder 13">
            <a:extLst>
              <a:ext uri="{FF2B5EF4-FFF2-40B4-BE49-F238E27FC236}">
                <a16:creationId xmlns:a16="http://schemas.microsoft.com/office/drawing/2014/main" id="{AF25F4DD-CEA3-8681-0214-857C1C070D26}"/>
              </a:ext>
            </a:extLst>
          </p:cNvPr>
          <p:cNvPicPr>
            <a:picLocks noGrp="1" noChangeAspect="1"/>
          </p:cNvPicPr>
          <p:nvPr>
            <p:ph type="pic" sz="quarter" idx="19"/>
          </p:nvPr>
        </p:nvPicPr>
        <p:blipFill>
          <a:blip r:embed="rId3">
            <a:extLst>
              <a:ext uri="{28A0092B-C50C-407E-A947-70E740481C1C}">
                <a14:useLocalDpi xmlns:a14="http://schemas.microsoft.com/office/drawing/2010/main"/>
              </a:ext>
            </a:extLst>
          </a:blip>
          <a:srcRect t="36" b="36"/>
          <a:stretch>
            <a:fillRect/>
          </a:stretch>
        </p:blipFill>
        <p:spPr>
          <a:prstGeom prst="rect">
            <a:avLst/>
          </a:prstGeom>
        </p:spPr>
      </p:pic>
      <p:pic>
        <p:nvPicPr>
          <p:cNvPr id="19" name="Picture Placeholder 18">
            <a:extLst>
              <a:ext uri="{FF2B5EF4-FFF2-40B4-BE49-F238E27FC236}">
                <a16:creationId xmlns:a16="http://schemas.microsoft.com/office/drawing/2014/main" id="{A781A42B-890B-FC7E-F4F3-0C8B1128A768}"/>
              </a:ext>
            </a:extLst>
          </p:cNvPr>
          <p:cNvPicPr>
            <a:picLocks noGrp="1" noChangeAspect="1"/>
          </p:cNvPicPr>
          <p:nvPr>
            <p:ph type="pic" sz="quarter" idx="37"/>
          </p:nvPr>
        </p:nvPicPr>
        <p:blipFill>
          <a:blip r:embed="rId4">
            <a:extLst>
              <a:ext uri="{28A0092B-C50C-407E-A947-70E740481C1C}">
                <a14:useLocalDpi xmlns:a14="http://schemas.microsoft.com/office/drawing/2010/main"/>
              </a:ext>
            </a:extLst>
          </a:blip>
          <a:srcRect t="35" b="35"/>
          <a:stretch>
            <a:fillRect/>
          </a:stretch>
        </p:blipFill>
        <p:spPr>
          <a:prstGeom prst="rect">
            <a:avLst/>
          </a:prstGeom>
        </p:spPr>
      </p:pic>
      <p:pic>
        <p:nvPicPr>
          <p:cNvPr id="2" name="Picture Placeholder 1">
            <a:extLst>
              <a:ext uri="{FF2B5EF4-FFF2-40B4-BE49-F238E27FC236}">
                <a16:creationId xmlns:a16="http://schemas.microsoft.com/office/drawing/2014/main" id="{61CB6DFB-7D62-BD5E-2A63-6D2C1DCD2F0B}"/>
              </a:ext>
            </a:extLst>
          </p:cNvPr>
          <p:cNvPicPr>
            <a:picLocks noGrp="1" noChangeAspect="1"/>
          </p:cNvPicPr>
          <p:nvPr>
            <p:ph type="pic" sz="quarter" idx="38"/>
          </p:nvPr>
        </p:nvPicPr>
        <p:blipFill>
          <a:blip r:embed="rId5">
            <a:extLst>
              <a:ext uri="{28A0092B-C50C-407E-A947-70E740481C1C}">
                <a14:useLocalDpi xmlns:a14="http://schemas.microsoft.com/office/drawing/2010/main"/>
              </a:ext>
            </a:extLst>
          </a:blip>
          <a:srcRect t="13" b="13"/>
          <a:stretch>
            <a:fillRect/>
          </a:stretch>
        </p:blipFill>
        <p:spPr>
          <a:prstGeom prst="rect">
            <a:avLst/>
          </a:prstGeom>
        </p:spPr>
      </p:pic>
      <p:sp>
        <p:nvSpPr>
          <p:cNvPr id="4" name="Title 3">
            <a:extLst>
              <a:ext uri="{FF2B5EF4-FFF2-40B4-BE49-F238E27FC236}">
                <a16:creationId xmlns:a16="http://schemas.microsoft.com/office/drawing/2014/main" id="{CFFF1036-E630-1385-CE18-D59A450DB653}"/>
              </a:ext>
            </a:extLst>
          </p:cNvPr>
          <p:cNvSpPr>
            <a:spLocks noGrp="1"/>
          </p:cNvSpPr>
          <p:nvPr>
            <p:ph type="ctrTitle"/>
          </p:nvPr>
        </p:nvSpPr>
        <p:spPr/>
        <p:txBody>
          <a:bodyPr/>
          <a:lstStyle/>
          <a:p>
            <a:r>
              <a:rPr lang="en-US">
                <a:solidFill>
                  <a:schemeClr val="bg1"/>
                </a:solidFill>
              </a:rPr>
              <a:t>Tools: User controls</a:t>
            </a:r>
          </a:p>
        </p:txBody>
      </p:sp>
      <p:sp>
        <p:nvSpPr>
          <p:cNvPr id="3" name="Text Placeholder 2">
            <a:extLst>
              <a:ext uri="{FF2B5EF4-FFF2-40B4-BE49-F238E27FC236}">
                <a16:creationId xmlns:a16="http://schemas.microsoft.com/office/drawing/2014/main" id="{72062795-01C4-EC4E-F576-EE0B107898C1}"/>
              </a:ext>
            </a:extLst>
          </p:cNvPr>
          <p:cNvSpPr>
            <a:spLocks noGrp="1"/>
          </p:cNvSpPr>
          <p:nvPr>
            <p:ph type="body" sz="quarter" idx="22"/>
          </p:nvPr>
        </p:nvSpPr>
        <p:spPr/>
        <p:txBody>
          <a:bodyPr/>
          <a:lstStyle/>
          <a:p>
            <a:r>
              <a:rPr lang="en-US">
                <a:solidFill>
                  <a:schemeClr val="bg1"/>
                </a:solidFill>
              </a:rPr>
              <a:t>Provide user controls to fine-tune and improve tool calls</a:t>
            </a:r>
          </a:p>
        </p:txBody>
      </p:sp>
      <p:sp>
        <p:nvSpPr>
          <p:cNvPr id="6" name="Text Placeholder 5">
            <a:extLst>
              <a:ext uri="{FF2B5EF4-FFF2-40B4-BE49-F238E27FC236}">
                <a16:creationId xmlns:a16="http://schemas.microsoft.com/office/drawing/2014/main" id="{1AC9F31B-853B-C976-FF67-3058B2202197}"/>
              </a:ext>
            </a:extLst>
          </p:cNvPr>
          <p:cNvSpPr>
            <a:spLocks noGrp="1"/>
          </p:cNvSpPr>
          <p:nvPr>
            <p:ph type="body" sz="quarter" idx="26"/>
          </p:nvPr>
        </p:nvSpPr>
        <p:spPr/>
        <p:txBody>
          <a:bodyPr/>
          <a:lstStyle/>
          <a:p>
            <a:r>
              <a:rPr lang="es-ES" b="1" dirty="0"/>
              <a:t>Selección de herramienta chat</a:t>
            </a:r>
            <a:endParaRPr lang="en-US" dirty="0">
              <a:solidFill>
                <a:schemeClr val="tx1"/>
              </a:solidFill>
            </a:endParaRPr>
          </a:p>
        </p:txBody>
      </p:sp>
      <p:sp>
        <p:nvSpPr>
          <p:cNvPr id="7" name="Text Placeholder 6">
            <a:extLst>
              <a:ext uri="{FF2B5EF4-FFF2-40B4-BE49-F238E27FC236}">
                <a16:creationId xmlns:a16="http://schemas.microsoft.com/office/drawing/2014/main" id="{F2176626-0D3C-4888-E4F3-F14A304D5377}"/>
              </a:ext>
            </a:extLst>
          </p:cNvPr>
          <p:cNvSpPr>
            <a:spLocks noGrp="1"/>
          </p:cNvSpPr>
          <p:nvPr>
            <p:ph type="body" sz="quarter" idx="27"/>
          </p:nvPr>
        </p:nvSpPr>
        <p:spPr>
          <a:xfrm>
            <a:off x="1017442" y="5748011"/>
            <a:ext cx="3239550" cy="914400"/>
          </a:xfrm>
        </p:spPr>
        <p:txBody>
          <a:bodyPr/>
          <a:lstStyle/>
          <a:p>
            <a:r>
              <a:rPr lang="es-ES" b="1" dirty="0">
                <a:solidFill>
                  <a:schemeClr val="tx1"/>
                </a:solidFill>
              </a:rPr>
              <a:t>Reducir manualmente las herramientas necesarias para completar una tarea específica</a:t>
            </a:r>
            <a:endParaRPr lang="en-US" dirty="0">
              <a:solidFill>
                <a:schemeClr val="tx1"/>
              </a:solidFill>
            </a:endParaRPr>
          </a:p>
        </p:txBody>
      </p:sp>
      <p:sp>
        <p:nvSpPr>
          <p:cNvPr id="8" name="Text Placeholder 7">
            <a:extLst>
              <a:ext uri="{FF2B5EF4-FFF2-40B4-BE49-F238E27FC236}">
                <a16:creationId xmlns:a16="http://schemas.microsoft.com/office/drawing/2014/main" id="{DBE5561D-824F-FE3A-2126-AE990B5A970B}"/>
              </a:ext>
            </a:extLst>
          </p:cNvPr>
          <p:cNvSpPr>
            <a:spLocks noGrp="1"/>
          </p:cNvSpPr>
          <p:nvPr>
            <p:ph type="body" sz="quarter" idx="32"/>
          </p:nvPr>
        </p:nvSpPr>
        <p:spPr>
          <a:xfrm>
            <a:off x="4476224" y="5216166"/>
            <a:ext cx="3239551" cy="457200"/>
          </a:xfrm>
        </p:spPr>
        <p:txBody>
          <a:bodyPr/>
          <a:lstStyle/>
          <a:p>
            <a:r>
              <a:rPr lang="es-ES" b="1" dirty="0"/>
              <a:t>nombra herramientas en las indicaciones</a:t>
            </a:r>
            <a:endParaRPr lang="en-US" dirty="0">
              <a:solidFill>
                <a:schemeClr val="tx1"/>
              </a:solidFill>
            </a:endParaRPr>
          </a:p>
        </p:txBody>
      </p:sp>
      <p:sp>
        <p:nvSpPr>
          <p:cNvPr id="9" name="Text Placeholder 8">
            <a:extLst>
              <a:ext uri="{FF2B5EF4-FFF2-40B4-BE49-F238E27FC236}">
                <a16:creationId xmlns:a16="http://schemas.microsoft.com/office/drawing/2014/main" id="{645246E6-1635-322D-62B2-B245AE49534A}"/>
              </a:ext>
            </a:extLst>
          </p:cNvPr>
          <p:cNvSpPr>
            <a:spLocks noGrp="1"/>
          </p:cNvSpPr>
          <p:nvPr>
            <p:ph type="body" sz="quarter" idx="33"/>
          </p:nvPr>
        </p:nvSpPr>
        <p:spPr>
          <a:xfrm>
            <a:off x="4476224" y="5748011"/>
            <a:ext cx="3239550" cy="914400"/>
          </a:xfrm>
        </p:spPr>
        <p:txBody>
          <a:bodyPr/>
          <a:lstStyle/>
          <a:p>
            <a:r>
              <a:rPr lang="es-ES" b="1" dirty="0">
                <a:solidFill>
                  <a:schemeClr val="tx1"/>
                </a:solidFill>
              </a:rPr>
              <a:t>Reduce las conjeturas y utilice las herramientas de referencia según sea necesario.</a:t>
            </a:r>
            <a:endParaRPr lang="en-US" dirty="0">
              <a:solidFill>
                <a:schemeClr val="tx1"/>
              </a:solidFill>
            </a:endParaRPr>
          </a:p>
        </p:txBody>
      </p:sp>
      <p:sp>
        <p:nvSpPr>
          <p:cNvPr id="10" name="Text Placeholder 9">
            <a:extLst>
              <a:ext uri="{FF2B5EF4-FFF2-40B4-BE49-F238E27FC236}">
                <a16:creationId xmlns:a16="http://schemas.microsoft.com/office/drawing/2014/main" id="{649E1F9B-5C9D-DAF7-C536-4B5D1DD048DF}"/>
              </a:ext>
            </a:extLst>
          </p:cNvPr>
          <p:cNvSpPr>
            <a:spLocks noGrp="1"/>
          </p:cNvSpPr>
          <p:nvPr>
            <p:ph type="body" sz="quarter" idx="35"/>
          </p:nvPr>
        </p:nvSpPr>
        <p:spPr>
          <a:xfrm>
            <a:off x="7934531" y="5216166"/>
            <a:ext cx="3239551" cy="457200"/>
          </a:xfrm>
        </p:spPr>
        <p:txBody>
          <a:bodyPr/>
          <a:lstStyle/>
          <a:p>
            <a:r>
              <a:rPr lang="es-ES" b="1" dirty="0"/>
              <a:t>Conjuntos de herramientas definidos por el usuario</a:t>
            </a:r>
            <a:endParaRPr lang="en-US" dirty="0">
              <a:solidFill>
                <a:schemeClr val="tx1"/>
              </a:solidFill>
            </a:endParaRPr>
          </a:p>
        </p:txBody>
      </p:sp>
      <p:sp>
        <p:nvSpPr>
          <p:cNvPr id="11" name="Text Placeholder 10">
            <a:extLst>
              <a:ext uri="{FF2B5EF4-FFF2-40B4-BE49-F238E27FC236}">
                <a16:creationId xmlns:a16="http://schemas.microsoft.com/office/drawing/2014/main" id="{745A3673-F6BE-7FD0-7E6C-89FF5C3B95F1}"/>
              </a:ext>
            </a:extLst>
          </p:cNvPr>
          <p:cNvSpPr>
            <a:spLocks noGrp="1"/>
          </p:cNvSpPr>
          <p:nvPr>
            <p:ph type="body" sz="quarter" idx="36"/>
          </p:nvPr>
        </p:nvSpPr>
        <p:spPr>
          <a:xfrm>
            <a:off x="7934532" y="5748011"/>
            <a:ext cx="3239550" cy="914400"/>
          </a:xfrm>
        </p:spPr>
        <p:txBody>
          <a:bodyPr/>
          <a:lstStyle/>
          <a:p>
            <a:r>
              <a:rPr lang="es-ES" b="1" dirty="0">
                <a:solidFill>
                  <a:schemeClr val="tx1"/>
                </a:solidFill>
              </a:rPr>
              <a:t>Reutilizar herramientas específicas de la tarea en diferentes tareas</a:t>
            </a:r>
            <a:endParaRPr lang="en-US" dirty="0">
              <a:solidFill>
                <a:schemeClr val="tx1"/>
              </a:solidFill>
            </a:endParaRPr>
          </a:p>
        </p:txBody>
      </p:sp>
    </p:spTree>
    <p:extLst>
      <p:ext uri="{BB962C8B-B14F-4D97-AF65-F5344CB8AC3E}">
        <p14:creationId xmlns:p14="http://schemas.microsoft.com/office/powerpoint/2010/main" val="15629615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E1D3C7"/>
        </a:solidFill>
        <a:effectLst/>
      </p:bgPr>
    </p:bg>
    <p:spTree>
      <p:nvGrpSpPr>
        <p:cNvPr id="1" name="">
          <a:extLst>
            <a:ext uri="{FF2B5EF4-FFF2-40B4-BE49-F238E27FC236}">
              <a16:creationId xmlns:a16="http://schemas.microsoft.com/office/drawing/2014/main" id="{ADC7E47D-AC9A-435A-48C4-073C5C7F7960}"/>
            </a:ext>
          </a:extLst>
        </p:cNvPr>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AF6FB1ED-7846-474D-650C-AE0FAAAF8600}"/>
              </a:ext>
            </a:extLst>
          </p:cNvPr>
          <p:cNvSpPr>
            <a:spLocks noGrp="1"/>
          </p:cNvSpPr>
          <p:nvPr>
            <p:ph idx="1"/>
          </p:nvPr>
        </p:nvSpPr>
        <p:spPr>
          <a:xfrm>
            <a:off x="720436" y="2354817"/>
            <a:ext cx="5375564" cy="3822146"/>
          </a:xfrm>
        </p:spPr>
        <p:txBody>
          <a:bodyPr>
            <a:normAutofit/>
          </a:bodyPr>
          <a:lstStyle/>
          <a:p>
            <a:r>
              <a:rPr lang="es-ES" b="1" dirty="0"/>
              <a:t>Exponer datos de manera de solo lectura como </a:t>
            </a:r>
            <a:r>
              <a:rPr lang="es-ES" b="1" dirty="0" err="1"/>
              <a:t>URIs</a:t>
            </a:r>
            <a:r>
              <a:rPr lang="es-ES" b="1" dirty="0"/>
              <a:t> para cliente/agente/usuario</a:t>
            </a:r>
            <a:r>
              <a:rPr lang="en-US" dirty="0">
                <a:solidFill>
                  <a:schemeClr val="tx1"/>
                </a:solidFill>
              </a:rPr>
              <a:t>.</a:t>
            </a:r>
          </a:p>
          <a:p>
            <a:endParaRPr lang="en-US" dirty="0">
              <a:solidFill>
                <a:schemeClr val="tx1"/>
              </a:solidFill>
            </a:endParaRPr>
          </a:p>
          <a:p>
            <a:pPr marL="342900" indent="-342900">
              <a:buFont typeface="Arial" panose="020B0604020202020204" pitchFamily="34" charset="0"/>
              <a:buChar char="•"/>
            </a:pPr>
            <a:r>
              <a:rPr lang="en-US" dirty="0" err="1">
                <a:solidFill>
                  <a:schemeClr val="tx1"/>
                </a:solidFill>
              </a:rPr>
              <a:t>Ficheros</a:t>
            </a:r>
            <a:r>
              <a:rPr lang="en-US" dirty="0">
                <a:solidFill>
                  <a:schemeClr val="tx1"/>
                </a:solidFill>
              </a:rPr>
              <a:t> </a:t>
            </a:r>
          </a:p>
          <a:p>
            <a:pPr marL="342900" indent="-342900">
              <a:buFont typeface="Arial" panose="020B0604020202020204" pitchFamily="34" charset="0"/>
              <a:buChar char="•"/>
            </a:pPr>
            <a:r>
              <a:rPr lang="en-US" dirty="0" err="1">
                <a:solidFill>
                  <a:schemeClr val="tx1"/>
                </a:solidFill>
              </a:rPr>
              <a:t>Documetnos</a:t>
            </a:r>
            <a:endParaRPr lang="en-US" dirty="0">
              <a:solidFill>
                <a:schemeClr val="tx1"/>
              </a:solidFill>
            </a:endParaRPr>
          </a:p>
          <a:p>
            <a:pPr marL="342900" indent="-342900">
              <a:buFont typeface="Arial" panose="020B0604020202020204" pitchFamily="34" charset="0"/>
              <a:buChar char="•"/>
            </a:pPr>
            <a:r>
              <a:rPr lang="en-US" dirty="0">
                <a:solidFill>
                  <a:schemeClr val="tx1"/>
                </a:solidFill>
              </a:rPr>
              <a:t>Database entradas/schemas</a:t>
            </a:r>
          </a:p>
          <a:p>
            <a:pPr marL="342900" indent="-342900">
              <a:buFont typeface="Arial" panose="020B0604020202020204" pitchFamily="34" charset="0"/>
              <a:buChar char="•"/>
            </a:pPr>
            <a:r>
              <a:rPr lang="en-US" dirty="0" err="1">
                <a:solidFill>
                  <a:schemeClr val="tx1"/>
                </a:solidFill>
              </a:rPr>
              <a:t>Imagenes</a:t>
            </a:r>
            <a:endParaRPr lang="en-US" dirty="0">
              <a:solidFill>
                <a:schemeClr val="tx1"/>
              </a:solidFill>
            </a:endParaRPr>
          </a:p>
          <a:p>
            <a:endParaRPr lang="en-US" dirty="0">
              <a:solidFill>
                <a:schemeClr val="bg1"/>
              </a:solidFill>
            </a:endParaRPr>
          </a:p>
        </p:txBody>
      </p:sp>
      <p:sp>
        <p:nvSpPr>
          <p:cNvPr id="2" name="Content Placeholder 1">
            <a:extLst>
              <a:ext uri="{FF2B5EF4-FFF2-40B4-BE49-F238E27FC236}">
                <a16:creationId xmlns:a16="http://schemas.microsoft.com/office/drawing/2014/main" id="{DFEA9F49-410B-6E26-F875-725235E40346}"/>
              </a:ext>
            </a:extLst>
          </p:cNvPr>
          <p:cNvSpPr>
            <a:spLocks noGrp="1"/>
          </p:cNvSpPr>
          <p:nvPr>
            <p:ph type="body" sz="quarter" idx="32"/>
          </p:nvPr>
        </p:nvSpPr>
        <p:spPr/>
        <p:txBody>
          <a:bodyPr/>
          <a:lstStyle/>
          <a:p>
            <a:r>
              <a:rPr lang="es-ES" b="1" dirty="0"/>
              <a:t>Facilidad para añadir y devolver datos</a:t>
            </a:r>
            <a:endParaRPr lang="en-US" dirty="0">
              <a:solidFill>
                <a:schemeClr val="bg1"/>
              </a:solidFill>
            </a:endParaRPr>
          </a:p>
        </p:txBody>
      </p:sp>
      <p:sp>
        <p:nvSpPr>
          <p:cNvPr id="4" name="Title 3">
            <a:extLst>
              <a:ext uri="{FF2B5EF4-FFF2-40B4-BE49-F238E27FC236}">
                <a16:creationId xmlns:a16="http://schemas.microsoft.com/office/drawing/2014/main" id="{7A5F5A06-2898-3605-AC49-F534B2A02761}"/>
              </a:ext>
            </a:extLst>
          </p:cNvPr>
          <p:cNvSpPr>
            <a:spLocks noGrp="1"/>
          </p:cNvSpPr>
          <p:nvPr>
            <p:ph type="ctrTitle"/>
          </p:nvPr>
        </p:nvSpPr>
        <p:spPr/>
        <p:txBody>
          <a:bodyPr/>
          <a:lstStyle/>
          <a:p>
            <a:r>
              <a:rPr lang="en-US">
                <a:solidFill>
                  <a:schemeClr val="bg1"/>
                </a:solidFill>
              </a:rPr>
              <a:t>Resources</a:t>
            </a:r>
          </a:p>
        </p:txBody>
      </p:sp>
      <p:sp>
        <p:nvSpPr>
          <p:cNvPr id="6" name="TextBox 5">
            <a:extLst>
              <a:ext uri="{FF2B5EF4-FFF2-40B4-BE49-F238E27FC236}">
                <a16:creationId xmlns:a16="http://schemas.microsoft.com/office/drawing/2014/main" id="{79BECC72-BD92-0E3B-A841-42BE111AF1EB}"/>
              </a:ext>
            </a:extLst>
          </p:cNvPr>
          <p:cNvSpPr txBox="1"/>
          <p:nvPr/>
        </p:nvSpPr>
        <p:spPr>
          <a:xfrm>
            <a:off x="5292436" y="766618"/>
            <a:ext cx="184731" cy="363946"/>
          </a:xfrm>
          <a:prstGeom prst="rect">
            <a:avLst/>
          </a:prstGeom>
          <a:noFill/>
        </p:spPr>
        <p:txBody>
          <a:bodyPr wrap="none" rtlCol="0">
            <a:spAutoFit/>
          </a:bodyPr>
          <a:lstStyle/>
          <a:p>
            <a:endParaRPr lang="en-US">
              <a:solidFill>
                <a:schemeClr val="bg1"/>
              </a:solidFill>
            </a:endParaRPr>
          </a:p>
        </p:txBody>
      </p:sp>
      <p:pic>
        <p:nvPicPr>
          <p:cNvPr id="7" name="Picture 6">
            <a:extLst>
              <a:ext uri="{FF2B5EF4-FFF2-40B4-BE49-F238E27FC236}">
                <a16:creationId xmlns:a16="http://schemas.microsoft.com/office/drawing/2014/main" id="{7426FDC2-78D5-D152-8618-14E369446F84}"/>
              </a:ext>
            </a:extLst>
          </p:cNvPr>
          <p:cNvPicPr>
            <a:picLocks noChangeAspect="1"/>
          </p:cNvPicPr>
          <p:nvPr/>
        </p:nvPicPr>
        <p:blipFill>
          <a:blip r:embed="rId3"/>
          <a:stretch>
            <a:fillRect/>
          </a:stretch>
        </p:blipFill>
        <p:spPr>
          <a:xfrm>
            <a:off x="6253153" y="1273358"/>
            <a:ext cx="5938847" cy="5082699"/>
          </a:xfrm>
          <a:prstGeom prst="rect">
            <a:avLst/>
          </a:prstGeom>
        </p:spPr>
      </p:pic>
    </p:spTree>
    <p:extLst>
      <p:ext uri="{BB962C8B-B14F-4D97-AF65-F5344CB8AC3E}">
        <p14:creationId xmlns:p14="http://schemas.microsoft.com/office/powerpoint/2010/main" val="26959393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E1D3C7"/>
        </a:solidFill>
        <a:effectLst/>
      </p:bgPr>
    </p:bg>
    <p:spTree>
      <p:nvGrpSpPr>
        <p:cNvPr id="1" name="">
          <a:extLst>
            <a:ext uri="{FF2B5EF4-FFF2-40B4-BE49-F238E27FC236}">
              <a16:creationId xmlns:a16="http://schemas.microsoft.com/office/drawing/2014/main" id="{AAA59E1F-86D9-75CF-694C-065998431230}"/>
            </a:ext>
          </a:extLst>
        </p:cNvPr>
        <p:cNvGrpSpPr/>
        <p:nvPr/>
      </p:nvGrpSpPr>
      <p:grpSpPr>
        <a:xfrm>
          <a:off x="0" y="0"/>
          <a:ext cx="0" cy="0"/>
          <a:chOff x="0" y="0"/>
          <a:chExt cx="0" cy="0"/>
        </a:xfrm>
      </p:grpSpPr>
      <p:pic>
        <p:nvPicPr>
          <p:cNvPr id="14" name="Picture Placeholder 13">
            <a:extLst>
              <a:ext uri="{FF2B5EF4-FFF2-40B4-BE49-F238E27FC236}">
                <a16:creationId xmlns:a16="http://schemas.microsoft.com/office/drawing/2014/main" id="{69A19F70-024B-9D23-020E-5AC05736A0B2}"/>
              </a:ext>
            </a:extLst>
          </p:cNvPr>
          <p:cNvPicPr>
            <a:picLocks noGrp="1" noChangeAspect="1"/>
          </p:cNvPicPr>
          <p:nvPr>
            <p:ph type="pic" sz="quarter" idx="19"/>
          </p:nvPr>
        </p:nvPicPr>
        <p:blipFill>
          <a:blip r:embed="rId3">
            <a:extLst>
              <a:ext uri="{28A0092B-C50C-407E-A947-70E740481C1C}">
                <a14:useLocalDpi xmlns:a14="http://schemas.microsoft.com/office/drawing/2010/main"/>
              </a:ext>
            </a:extLst>
          </a:blip>
          <a:srcRect t="30" b="30"/>
          <a:stretch>
            <a:fillRect/>
          </a:stretch>
        </p:blipFill>
        <p:spPr>
          <a:prstGeom prst="rect">
            <a:avLst/>
          </a:prstGeom>
        </p:spPr>
      </p:pic>
      <p:pic>
        <p:nvPicPr>
          <p:cNvPr id="16" name="Picture Placeholder 15">
            <a:extLst>
              <a:ext uri="{FF2B5EF4-FFF2-40B4-BE49-F238E27FC236}">
                <a16:creationId xmlns:a16="http://schemas.microsoft.com/office/drawing/2014/main" id="{067F7C05-2E05-EEB1-5219-E090E577F9BA}"/>
              </a:ext>
            </a:extLst>
          </p:cNvPr>
          <p:cNvPicPr>
            <a:picLocks noGrp="1" noChangeAspect="1"/>
          </p:cNvPicPr>
          <p:nvPr>
            <p:ph type="pic" sz="quarter" idx="37"/>
          </p:nvPr>
        </p:nvPicPr>
        <p:blipFill>
          <a:blip r:embed="rId4">
            <a:extLst>
              <a:ext uri="{28A0092B-C50C-407E-A947-70E740481C1C}">
                <a14:useLocalDpi xmlns:a14="http://schemas.microsoft.com/office/drawing/2010/main"/>
              </a:ext>
            </a:extLst>
          </a:blip>
          <a:srcRect l="52" r="52"/>
          <a:stretch>
            <a:fillRect/>
          </a:stretch>
        </p:blipFill>
        <p:spPr>
          <a:prstGeom prst="rect">
            <a:avLst/>
          </a:prstGeom>
        </p:spPr>
      </p:pic>
      <p:pic>
        <p:nvPicPr>
          <p:cNvPr id="15" name="Picture Placeholder 14">
            <a:extLst>
              <a:ext uri="{FF2B5EF4-FFF2-40B4-BE49-F238E27FC236}">
                <a16:creationId xmlns:a16="http://schemas.microsoft.com/office/drawing/2014/main" id="{7F5A48C9-DDD2-9F9C-AE0C-A365D6FB7904}"/>
              </a:ext>
            </a:extLst>
          </p:cNvPr>
          <p:cNvPicPr>
            <a:picLocks noGrp="1" noChangeAspect="1"/>
          </p:cNvPicPr>
          <p:nvPr>
            <p:ph type="pic" sz="quarter" idx="38"/>
          </p:nvPr>
        </p:nvPicPr>
        <p:blipFill>
          <a:blip r:embed="rId5">
            <a:extLst>
              <a:ext uri="{28A0092B-C50C-407E-A947-70E740481C1C}">
                <a14:useLocalDpi xmlns:a14="http://schemas.microsoft.com/office/drawing/2010/main"/>
              </a:ext>
            </a:extLst>
          </a:blip>
          <a:srcRect t="788" b="788"/>
          <a:stretch>
            <a:fillRect/>
          </a:stretch>
        </p:blipFill>
        <p:spPr>
          <a:prstGeom prst="rect">
            <a:avLst/>
          </a:prstGeom>
        </p:spPr>
      </p:pic>
      <p:sp>
        <p:nvSpPr>
          <p:cNvPr id="4" name="Title 3">
            <a:extLst>
              <a:ext uri="{FF2B5EF4-FFF2-40B4-BE49-F238E27FC236}">
                <a16:creationId xmlns:a16="http://schemas.microsoft.com/office/drawing/2014/main" id="{B5369E44-77B4-0728-34D5-7092EBBCBDE5}"/>
              </a:ext>
            </a:extLst>
          </p:cNvPr>
          <p:cNvSpPr>
            <a:spLocks noGrp="1"/>
          </p:cNvSpPr>
          <p:nvPr>
            <p:ph type="ctrTitle"/>
          </p:nvPr>
        </p:nvSpPr>
        <p:spPr/>
        <p:txBody>
          <a:bodyPr/>
          <a:lstStyle/>
          <a:p>
            <a:r>
              <a:rPr lang="en-US">
                <a:solidFill>
                  <a:schemeClr val="bg1"/>
                </a:solidFill>
              </a:rPr>
              <a:t>Resources: Use cases</a:t>
            </a:r>
          </a:p>
        </p:txBody>
      </p:sp>
      <p:sp>
        <p:nvSpPr>
          <p:cNvPr id="6" name="Text Placeholder 5">
            <a:extLst>
              <a:ext uri="{FF2B5EF4-FFF2-40B4-BE49-F238E27FC236}">
                <a16:creationId xmlns:a16="http://schemas.microsoft.com/office/drawing/2014/main" id="{672EF219-F42F-82CD-2970-7E232083260E}"/>
              </a:ext>
            </a:extLst>
          </p:cNvPr>
          <p:cNvSpPr>
            <a:spLocks noGrp="1"/>
          </p:cNvSpPr>
          <p:nvPr>
            <p:ph type="body" sz="quarter" idx="22"/>
          </p:nvPr>
        </p:nvSpPr>
        <p:spPr/>
        <p:txBody>
          <a:bodyPr/>
          <a:lstStyle/>
          <a:p>
            <a:r>
              <a:rPr lang="es-ES" b="1" dirty="0"/>
              <a:t>Hacer que los datos sean accesibles para clientes y usuarios</a:t>
            </a:r>
            <a:endParaRPr lang="en-US" dirty="0">
              <a:solidFill>
                <a:schemeClr val="bg1"/>
              </a:solidFill>
            </a:endParaRPr>
          </a:p>
        </p:txBody>
      </p:sp>
      <p:sp>
        <p:nvSpPr>
          <p:cNvPr id="2" name="Content Placeholder 1">
            <a:extLst>
              <a:ext uri="{FF2B5EF4-FFF2-40B4-BE49-F238E27FC236}">
                <a16:creationId xmlns:a16="http://schemas.microsoft.com/office/drawing/2014/main" id="{A2CBB16A-3518-33C1-BBDE-2A6F63A21D71}"/>
              </a:ext>
            </a:extLst>
          </p:cNvPr>
          <p:cNvSpPr>
            <a:spLocks noGrp="1"/>
          </p:cNvSpPr>
          <p:nvPr>
            <p:ph type="body" sz="quarter" idx="26"/>
          </p:nvPr>
        </p:nvSpPr>
        <p:spPr>
          <a:xfrm>
            <a:off x="1016637" y="4953343"/>
            <a:ext cx="3239551" cy="457200"/>
          </a:xfrm>
        </p:spPr>
        <p:txBody>
          <a:bodyPr/>
          <a:lstStyle/>
          <a:p>
            <a:r>
              <a:rPr lang="es-ES" b="1" dirty="0"/>
              <a:t>Reducir los tokens de respuesta</a:t>
            </a:r>
            <a:endParaRPr lang="en-US" dirty="0">
              <a:solidFill>
                <a:schemeClr val="tx1"/>
              </a:solidFill>
            </a:endParaRPr>
          </a:p>
        </p:txBody>
      </p:sp>
      <p:sp>
        <p:nvSpPr>
          <p:cNvPr id="7" name="Text Placeholder 6">
            <a:extLst>
              <a:ext uri="{FF2B5EF4-FFF2-40B4-BE49-F238E27FC236}">
                <a16:creationId xmlns:a16="http://schemas.microsoft.com/office/drawing/2014/main" id="{08D05F95-C5C2-5D85-EB38-4225034CBEF2}"/>
              </a:ext>
            </a:extLst>
          </p:cNvPr>
          <p:cNvSpPr>
            <a:spLocks noGrp="1"/>
          </p:cNvSpPr>
          <p:nvPr>
            <p:ph type="body" sz="quarter" idx="27"/>
          </p:nvPr>
        </p:nvSpPr>
        <p:spPr>
          <a:xfrm>
            <a:off x="1007786" y="5681715"/>
            <a:ext cx="3239550" cy="914400"/>
          </a:xfrm>
        </p:spPr>
        <p:txBody>
          <a:bodyPr/>
          <a:lstStyle/>
          <a:p>
            <a:r>
              <a:rPr lang="es-ES" b="1" dirty="0">
                <a:solidFill>
                  <a:schemeClr val="tx1"/>
                </a:solidFill>
              </a:rPr>
              <a:t>Devolver recursos incrustados permite que el agente obtenga los datos.</a:t>
            </a:r>
            <a:endParaRPr lang="en-US" dirty="0">
              <a:solidFill>
                <a:schemeClr val="tx1"/>
              </a:solidFill>
            </a:endParaRPr>
          </a:p>
        </p:txBody>
      </p:sp>
      <p:sp>
        <p:nvSpPr>
          <p:cNvPr id="8" name="Text Placeholder 7">
            <a:extLst>
              <a:ext uri="{FF2B5EF4-FFF2-40B4-BE49-F238E27FC236}">
                <a16:creationId xmlns:a16="http://schemas.microsoft.com/office/drawing/2014/main" id="{BE8D8D2E-0B27-AE3B-99DE-2CD4628CF715}"/>
              </a:ext>
            </a:extLst>
          </p:cNvPr>
          <p:cNvSpPr>
            <a:spLocks noGrp="1"/>
          </p:cNvSpPr>
          <p:nvPr>
            <p:ph type="body" sz="quarter" idx="32"/>
          </p:nvPr>
        </p:nvSpPr>
        <p:spPr>
          <a:xfrm>
            <a:off x="4480059" y="5224515"/>
            <a:ext cx="3239551" cy="457200"/>
          </a:xfrm>
        </p:spPr>
        <p:txBody>
          <a:bodyPr/>
          <a:lstStyle/>
          <a:p>
            <a:r>
              <a:rPr lang="es-ES" b="1" dirty="0"/>
              <a:t>Exponer datos/archivos al usuario</a:t>
            </a:r>
            <a:endParaRPr lang="en-US" dirty="0">
              <a:solidFill>
                <a:schemeClr val="tx1"/>
              </a:solidFill>
            </a:endParaRPr>
          </a:p>
        </p:txBody>
      </p:sp>
      <p:sp>
        <p:nvSpPr>
          <p:cNvPr id="9" name="Text Placeholder 8">
            <a:extLst>
              <a:ext uri="{FF2B5EF4-FFF2-40B4-BE49-F238E27FC236}">
                <a16:creationId xmlns:a16="http://schemas.microsoft.com/office/drawing/2014/main" id="{4A04B97B-604E-8071-8FB2-8D97760E1E09}"/>
              </a:ext>
            </a:extLst>
          </p:cNvPr>
          <p:cNvSpPr>
            <a:spLocks noGrp="1"/>
          </p:cNvSpPr>
          <p:nvPr>
            <p:ph type="body" sz="quarter" idx="33"/>
          </p:nvPr>
        </p:nvSpPr>
        <p:spPr>
          <a:xfrm>
            <a:off x="4476225" y="5681715"/>
            <a:ext cx="3239550" cy="914400"/>
          </a:xfrm>
        </p:spPr>
        <p:txBody>
          <a:bodyPr/>
          <a:lstStyle/>
          <a:p>
            <a:r>
              <a:rPr lang="es-ES" b="1" dirty="0">
                <a:solidFill>
                  <a:schemeClr val="tx1"/>
                </a:solidFill>
              </a:rPr>
              <a:t>Proporcione activos para que el usuario actúe sobre ellos, no el contexto del LLM.</a:t>
            </a:r>
            <a:endParaRPr lang="en-US" dirty="0">
              <a:solidFill>
                <a:schemeClr val="tx1"/>
              </a:solidFill>
            </a:endParaRPr>
          </a:p>
        </p:txBody>
      </p:sp>
      <p:sp>
        <p:nvSpPr>
          <p:cNvPr id="10" name="Text Placeholder 9">
            <a:extLst>
              <a:ext uri="{FF2B5EF4-FFF2-40B4-BE49-F238E27FC236}">
                <a16:creationId xmlns:a16="http://schemas.microsoft.com/office/drawing/2014/main" id="{E3D9429E-392D-BD49-74BA-AC0F19E5326B}"/>
              </a:ext>
            </a:extLst>
          </p:cNvPr>
          <p:cNvSpPr>
            <a:spLocks noGrp="1"/>
          </p:cNvSpPr>
          <p:nvPr>
            <p:ph type="body" sz="quarter" idx="35"/>
          </p:nvPr>
        </p:nvSpPr>
        <p:spPr>
          <a:xfrm>
            <a:off x="7944664" y="4953343"/>
            <a:ext cx="3239551" cy="457200"/>
          </a:xfrm>
        </p:spPr>
        <p:txBody>
          <a:bodyPr/>
          <a:lstStyle/>
          <a:p>
            <a:r>
              <a:rPr lang="es-ES" b="1" dirty="0"/>
              <a:t>Adjuntar como contexto</a:t>
            </a:r>
            <a:endParaRPr lang="en-US" dirty="0">
              <a:solidFill>
                <a:schemeClr val="tx1"/>
              </a:solidFill>
            </a:endParaRPr>
          </a:p>
        </p:txBody>
      </p:sp>
      <p:sp>
        <p:nvSpPr>
          <p:cNvPr id="11" name="Text Placeholder 10">
            <a:extLst>
              <a:ext uri="{FF2B5EF4-FFF2-40B4-BE49-F238E27FC236}">
                <a16:creationId xmlns:a16="http://schemas.microsoft.com/office/drawing/2014/main" id="{A392E73A-0B1F-733B-9027-C341ED584E62}"/>
              </a:ext>
            </a:extLst>
          </p:cNvPr>
          <p:cNvSpPr>
            <a:spLocks noGrp="1"/>
          </p:cNvSpPr>
          <p:nvPr>
            <p:ph type="body" sz="quarter" idx="36"/>
          </p:nvPr>
        </p:nvSpPr>
        <p:spPr>
          <a:xfrm>
            <a:off x="7944664" y="5681715"/>
            <a:ext cx="3239550" cy="914400"/>
          </a:xfrm>
        </p:spPr>
        <p:txBody>
          <a:bodyPr/>
          <a:lstStyle/>
          <a:p>
            <a:r>
              <a:rPr lang="es-ES" b="1" dirty="0">
                <a:solidFill>
                  <a:schemeClr val="tx1"/>
                </a:solidFill>
              </a:rPr>
              <a:t>Reduciendo las búsquedas de herramientas con recursos específicos adjuntos.</a:t>
            </a:r>
            <a:endParaRPr lang="en-US" dirty="0">
              <a:solidFill>
                <a:schemeClr val="tx1"/>
              </a:solidFill>
            </a:endParaRPr>
          </a:p>
        </p:txBody>
      </p:sp>
      <p:sp>
        <p:nvSpPr>
          <p:cNvPr id="18" name="Rectangle 17">
            <a:extLst>
              <a:ext uri="{FF2B5EF4-FFF2-40B4-BE49-F238E27FC236}">
                <a16:creationId xmlns:a16="http://schemas.microsoft.com/office/drawing/2014/main" id="{09AAA530-3466-FD95-670E-517D016A2E5E}"/>
              </a:ext>
            </a:extLst>
          </p:cNvPr>
          <p:cNvSpPr/>
          <p:nvPr/>
        </p:nvSpPr>
        <p:spPr>
          <a:xfrm>
            <a:off x="1046303" y="4170557"/>
            <a:ext cx="3157706" cy="267628"/>
          </a:xfrm>
          <a:prstGeom prst="rect">
            <a:avLst/>
          </a:prstGeom>
          <a:noFill/>
          <a:ln w="1905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9" name="Rectangle 18">
            <a:extLst>
              <a:ext uri="{FF2B5EF4-FFF2-40B4-BE49-F238E27FC236}">
                <a16:creationId xmlns:a16="http://schemas.microsoft.com/office/drawing/2014/main" id="{0739B56D-1020-CBE2-BFA1-9B7124123883}"/>
              </a:ext>
            </a:extLst>
          </p:cNvPr>
          <p:cNvSpPr/>
          <p:nvPr/>
        </p:nvSpPr>
        <p:spPr>
          <a:xfrm>
            <a:off x="4517147" y="3713356"/>
            <a:ext cx="1058463" cy="263912"/>
          </a:xfrm>
          <a:prstGeom prst="rect">
            <a:avLst/>
          </a:prstGeom>
          <a:noFill/>
          <a:ln w="1905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0" name="Rectangle 19">
            <a:extLst>
              <a:ext uri="{FF2B5EF4-FFF2-40B4-BE49-F238E27FC236}">
                <a16:creationId xmlns:a16="http://schemas.microsoft.com/office/drawing/2014/main" id="{0A1E3EE9-B605-AF77-9EAE-6159AC7600B0}"/>
              </a:ext>
            </a:extLst>
          </p:cNvPr>
          <p:cNvSpPr/>
          <p:nvPr/>
        </p:nvSpPr>
        <p:spPr>
          <a:xfrm>
            <a:off x="9007370" y="3891775"/>
            <a:ext cx="894913" cy="245327"/>
          </a:xfrm>
          <a:prstGeom prst="rect">
            <a:avLst/>
          </a:prstGeom>
          <a:noFill/>
          <a:ln w="1905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Tree>
    <p:extLst>
      <p:ext uri="{BB962C8B-B14F-4D97-AF65-F5344CB8AC3E}">
        <p14:creationId xmlns:p14="http://schemas.microsoft.com/office/powerpoint/2010/main" val="26536953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E1D3C7"/>
        </a:solidFill>
        <a:effectLst/>
      </p:bgPr>
    </p:bg>
    <p:spTree>
      <p:nvGrpSpPr>
        <p:cNvPr id="1" name="">
          <a:extLst>
            <a:ext uri="{FF2B5EF4-FFF2-40B4-BE49-F238E27FC236}">
              <a16:creationId xmlns:a16="http://schemas.microsoft.com/office/drawing/2014/main" id="{F84ED2C0-4E25-97AA-CD94-D5AEA6AD510E}"/>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56140A8-3BB6-38DD-9115-5A31F25B8BEB}"/>
              </a:ext>
            </a:extLst>
          </p:cNvPr>
          <p:cNvSpPr>
            <a:spLocks noGrp="1"/>
          </p:cNvSpPr>
          <p:nvPr>
            <p:ph idx="1"/>
          </p:nvPr>
        </p:nvSpPr>
        <p:spPr>
          <a:xfrm>
            <a:off x="720436" y="2354817"/>
            <a:ext cx="5375564" cy="3822146"/>
          </a:xfrm>
        </p:spPr>
        <p:txBody>
          <a:bodyPr/>
          <a:lstStyle/>
          <a:p>
            <a:r>
              <a:rPr lang="es-ES" b="1" dirty="0"/>
              <a:t>Plantillas predefinidas para tareas de IA, invocadas explícitamente por el usuario</a:t>
            </a:r>
            <a:r>
              <a:rPr lang="en-US" dirty="0">
                <a:solidFill>
                  <a:schemeClr val="tx1"/>
                </a:solidFill>
              </a:rPr>
              <a:t>.</a:t>
            </a:r>
          </a:p>
          <a:p>
            <a:endParaRPr lang="en-US" dirty="0">
              <a:solidFill>
                <a:schemeClr val="tx1"/>
              </a:solidFill>
            </a:endParaRPr>
          </a:p>
          <a:p>
            <a:pPr>
              <a:buFont typeface="Arial" panose="020B0604020202020204" pitchFamily="34" charset="0"/>
              <a:buChar char="•"/>
            </a:pPr>
            <a:r>
              <a:rPr lang="es-ES" b="1" dirty="0"/>
              <a:t>Ajustes predefinidos estáticos</a:t>
            </a:r>
          </a:p>
          <a:p>
            <a:pPr>
              <a:buFont typeface="Arial" panose="020B0604020202020204" pitchFamily="34" charset="0"/>
              <a:buChar char="•"/>
            </a:pPr>
            <a:r>
              <a:rPr lang="es-ES" b="1" dirty="0"/>
              <a:t>Reutilizable con marcadores</a:t>
            </a:r>
          </a:p>
          <a:p>
            <a:pPr>
              <a:buFont typeface="Arial" panose="020B0604020202020204" pitchFamily="34" charset="0"/>
              <a:buChar char="•"/>
            </a:pPr>
            <a:r>
              <a:rPr lang="es-ES" b="1" dirty="0"/>
              <a:t>Generado dinámicamente</a:t>
            </a:r>
            <a:endParaRPr lang="en-US" dirty="0">
              <a:solidFill>
                <a:schemeClr val="tx1"/>
              </a:solidFill>
            </a:endParaRPr>
          </a:p>
        </p:txBody>
      </p:sp>
      <p:sp>
        <p:nvSpPr>
          <p:cNvPr id="3" name="Text Placeholder 2">
            <a:extLst>
              <a:ext uri="{FF2B5EF4-FFF2-40B4-BE49-F238E27FC236}">
                <a16:creationId xmlns:a16="http://schemas.microsoft.com/office/drawing/2014/main" id="{7FE69993-6546-9D3D-F1CE-EF3DA0718861}"/>
              </a:ext>
            </a:extLst>
          </p:cNvPr>
          <p:cNvSpPr>
            <a:spLocks noGrp="1"/>
          </p:cNvSpPr>
          <p:nvPr>
            <p:ph type="body" sz="quarter" idx="32"/>
          </p:nvPr>
        </p:nvSpPr>
        <p:spPr/>
        <p:txBody>
          <a:bodyPr/>
          <a:lstStyle/>
          <a:p>
            <a:r>
              <a:rPr lang="en-US">
                <a:solidFill>
                  <a:schemeClr val="bg1"/>
                </a:solidFill>
              </a:rPr>
              <a:t>Quick</a:t>
            </a:r>
          </a:p>
        </p:txBody>
      </p:sp>
      <p:sp>
        <p:nvSpPr>
          <p:cNvPr id="4" name="Title 3">
            <a:extLst>
              <a:ext uri="{FF2B5EF4-FFF2-40B4-BE49-F238E27FC236}">
                <a16:creationId xmlns:a16="http://schemas.microsoft.com/office/drawing/2014/main" id="{6A2F8E53-ADF7-6A9C-E941-E926AB93D62C}"/>
              </a:ext>
            </a:extLst>
          </p:cNvPr>
          <p:cNvSpPr>
            <a:spLocks noGrp="1"/>
          </p:cNvSpPr>
          <p:nvPr>
            <p:ph type="ctrTitle"/>
          </p:nvPr>
        </p:nvSpPr>
        <p:spPr/>
        <p:txBody>
          <a:bodyPr/>
          <a:lstStyle/>
          <a:p>
            <a:r>
              <a:rPr lang="en-US">
                <a:solidFill>
                  <a:schemeClr val="bg1"/>
                </a:solidFill>
              </a:rPr>
              <a:t>Prompts</a:t>
            </a:r>
          </a:p>
        </p:txBody>
      </p:sp>
      <p:pic>
        <p:nvPicPr>
          <p:cNvPr id="9" name="prompt-loop">
            <a:hlinkClick r:id="" action="ppaction://media"/>
            <a:extLst>
              <a:ext uri="{FF2B5EF4-FFF2-40B4-BE49-F238E27FC236}">
                <a16:creationId xmlns:a16="http://schemas.microsoft.com/office/drawing/2014/main" id="{D5D55C2D-3A70-4F4A-8A6C-C07C84B5349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705600" y="891032"/>
            <a:ext cx="5486400" cy="5486400"/>
          </a:xfrm>
          <a:prstGeom prst="rect">
            <a:avLst/>
          </a:prstGeom>
        </p:spPr>
      </p:pic>
    </p:spTree>
    <p:extLst>
      <p:ext uri="{BB962C8B-B14F-4D97-AF65-F5344CB8AC3E}">
        <p14:creationId xmlns:p14="http://schemas.microsoft.com/office/powerpoint/2010/main" val="786588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333"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show="0">
  <p:cSld>
    <p:bg>
      <p:bgPr>
        <a:solidFill>
          <a:srgbClr val="E1D3C7"/>
        </a:solidFill>
        <a:effectLst/>
      </p:bgPr>
    </p:bg>
    <p:spTree>
      <p:nvGrpSpPr>
        <p:cNvPr id="1" name="">
          <a:extLst>
            <a:ext uri="{FF2B5EF4-FFF2-40B4-BE49-F238E27FC236}">
              <a16:creationId xmlns:a16="http://schemas.microsoft.com/office/drawing/2014/main" id="{56ADEF48-1AE1-BABC-2523-0268C44D8350}"/>
            </a:ext>
          </a:extLst>
        </p:cNvPr>
        <p:cNvGrpSpPr/>
        <p:nvPr/>
      </p:nvGrpSpPr>
      <p:grpSpPr>
        <a:xfrm>
          <a:off x="0" y="0"/>
          <a:ext cx="0" cy="0"/>
          <a:chOff x="0" y="0"/>
          <a:chExt cx="0" cy="0"/>
        </a:xfrm>
      </p:grpSpPr>
      <p:sp>
        <p:nvSpPr>
          <p:cNvPr id="5" name="Picture Placeholder 4">
            <a:extLst>
              <a:ext uri="{FF2B5EF4-FFF2-40B4-BE49-F238E27FC236}">
                <a16:creationId xmlns:a16="http://schemas.microsoft.com/office/drawing/2014/main" id="{50BC6C55-AE93-86F7-8165-24336A723E37}"/>
              </a:ext>
            </a:extLst>
          </p:cNvPr>
          <p:cNvSpPr>
            <a:spLocks noGrp="1"/>
          </p:cNvSpPr>
          <p:nvPr>
            <p:ph type="pic" sz="quarter" idx="19"/>
          </p:nvPr>
        </p:nvSpPr>
        <p:spPr>
          <a:xfrm>
            <a:off x="1015835" y="2671242"/>
            <a:ext cx="3241157" cy="1507522"/>
          </a:xfrm>
        </p:spPr>
        <p:txBody>
          <a:bodyPr/>
          <a:lstStyle/>
          <a:p>
            <a:endParaRPr lang="es-ES"/>
          </a:p>
        </p:txBody>
      </p:sp>
      <p:sp>
        <p:nvSpPr>
          <p:cNvPr id="12" name="Picture Placeholder 11">
            <a:extLst>
              <a:ext uri="{FF2B5EF4-FFF2-40B4-BE49-F238E27FC236}">
                <a16:creationId xmlns:a16="http://schemas.microsoft.com/office/drawing/2014/main" id="{DC322C67-2958-6BEF-6E83-79383A4739AA}"/>
              </a:ext>
            </a:extLst>
          </p:cNvPr>
          <p:cNvSpPr>
            <a:spLocks noGrp="1"/>
          </p:cNvSpPr>
          <p:nvPr>
            <p:ph type="pic" sz="quarter" idx="37"/>
          </p:nvPr>
        </p:nvSpPr>
        <p:spPr/>
        <p:txBody>
          <a:bodyPr>
            <a:normAutofit/>
          </a:bodyPr>
          <a:lstStyle/>
          <a:p>
            <a:endParaRPr lang="es-ES"/>
          </a:p>
        </p:txBody>
      </p:sp>
      <p:sp>
        <p:nvSpPr>
          <p:cNvPr id="13" name="Picture Placeholder 12">
            <a:extLst>
              <a:ext uri="{FF2B5EF4-FFF2-40B4-BE49-F238E27FC236}">
                <a16:creationId xmlns:a16="http://schemas.microsoft.com/office/drawing/2014/main" id="{3F76EF84-8D0B-0B79-BD74-8B0B41610D75}"/>
              </a:ext>
            </a:extLst>
          </p:cNvPr>
          <p:cNvSpPr>
            <a:spLocks noGrp="1"/>
          </p:cNvSpPr>
          <p:nvPr>
            <p:ph type="pic" sz="quarter" idx="38"/>
          </p:nvPr>
        </p:nvSpPr>
        <p:spPr>
          <a:xfrm>
            <a:off x="7947794" y="2747251"/>
            <a:ext cx="3241157" cy="1355503"/>
          </a:xfrm>
        </p:spPr>
        <p:txBody>
          <a:bodyPr/>
          <a:lstStyle/>
          <a:p>
            <a:endParaRPr lang="es-ES"/>
          </a:p>
        </p:txBody>
      </p:sp>
      <p:sp>
        <p:nvSpPr>
          <p:cNvPr id="4" name="Title 3">
            <a:extLst>
              <a:ext uri="{FF2B5EF4-FFF2-40B4-BE49-F238E27FC236}">
                <a16:creationId xmlns:a16="http://schemas.microsoft.com/office/drawing/2014/main" id="{B7D7B346-7D3A-DF9F-AB76-3FC0649CE5A1}"/>
              </a:ext>
            </a:extLst>
          </p:cNvPr>
          <p:cNvSpPr>
            <a:spLocks noGrp="1"/>
          </p:cNvSpPr>
          <p:nvPr>
            <p:ph type="ctrTitle"/>
          </p:nvPr>
        </p:nvSpPr>
        <p:spPr/>
        <p:txBody>
          <a:bodyPr/>
          <a:lstStyle/>
          <a:p>
            <a:r>
              <a:rPr lang="en-US">
                <a:solidFill>
                  <a:schemeClr val="bg1"/>
                </a:solidFill>
              </a:rPr>
              <a:t>Prompts: Use cases</a:t>
            </a:r>
          </a:p>
        </p:txBody>
      </p:sp>
      <p:sp>
        <p:nvSpPr>
          <p:cNvPr id="6" name="Text Placeholder 5">
            <a:extLst>
              <a:ext uri="{FF2B5EF4-FFF2-40B4-BE49-F238E27FC236}">
                <a16:creationId xmlns:a16="http://schemas.microsoft.com/office/drawing/2014/main" id="{1EE99AC5-DF86-036E-BDBF-085732C82C50}"/>
              </a:ext>
            </a:extLst>
          </p:cNvPr>
          <p:cNvSpPr>
            <a:spLocks noGrp="1"/>
          </p:cNvSpPr>
          <p:nvPr>
            <p:ph type="body" sz="quarter" idx="22"/>
          </p:nvPr>
        </p:nvSpPr>
        <p:spPr/>
        <p:txBody>
          <a:bodyPr/>
          <a:lstStyle/>
          <a:p>
            <a:r>
              <a:rPr lang="en-US">
                <a:solidFill>
                  <a:schemeClr val="bg1"/>
                </a:solidFill>
              </a:rPr>
              <a:t>From static templates to dynamically generates workflows</a:t>
            </a:r>
          </a:p>
        </p:txBody>
      </p:sp>
      <p:sp>
        <p:nvSpPr>
          <p:cNvPr id="2" name="Content Placeholder 1">
            <a:extLst>
              <a:ext uri="{FF2B5EF4-FFF2-40B4-BE49-F238E27FC236}">
                <a16:creationId xmlns:a16="http://schemas.microsoft.com/office/drawing/2014/main" id="{E4693502-C28A-016C-AC77-A8A04215985E}"/>
              </a:ext>
            </a:extLst>
          </p:cNvPr>
          <p:cNvSpPr>
            <a:spLocks noGrp="1"/>
          </p:cNvSpPr>
          <p:nvPr>
            <p:ph type="body" sz="quarter" idx="26"/>
          </p:nvPr>
        </p:nvSpPr>
        <p:spPr/>
        <p:txBody>
          <a:bodyPr/>
          <a:lstStyle/>
          <a:p>
            <a:r>
              <a:rPr lang="en-US">
                <a:solidFill>
                  <a:schemeClr val="bg1"/>
                </a:solidFill>
              </a:rPr>
              <a:t>Onboarding prompts</a:t>
            </a:r>
          </a:p>
        </p:txBody>
      </p:sp>
      <p:sp>
        <p:nvSpPr>
          <p:cNvPr id="7" name="Text Placeholder 6">
            <a:extLst>
              <a:ext uri="{FF2B5EF4-FFF2-40B4-BE49-F238E27FC236}">
                <a16:creationId xmlns:a16="http://schemas.microsoft.com/office/drawing/2014/main" id="{85D009D0-DF3E-E9B3-2847-2E0D1BB883CD}"/>
              </a:ext>
            </a:extLst>
          </p:cNvPr>
          <p:cNvSpPr>
            <a:spLocks noGrp="1"/>
          </p:cNvSpPr>
          <p:nvPr>
            <p:ph type="body" sz="quarter" idx="27"/>
          </p:nvPr>
        </p:nvSpPr>
        <p:spPr/>
        <p:txBody>
          <a:bodyPr/>
          <a:lstStyle/>
          <a:p>
            <a:r>
              <a:rPr lang="en-US">
                <a:solidFill>
                  <a:schemeClr val="bg1"/>
                </a:solidFill>
              </a:rPr>
              <a:t>Welcome prompts for users to verify setup and tour the tools</a:t>
            </a:r>
          </a:p>
        </p:txBody>
      </p:sp>
      <p:sp>
        <p:nvSpPr>
          <p:cNvPr id="8" name="Text Placeholder 7">
            <a:extLst>
              <a:ext uri="{FF2B5EF4-FFF2-40B4-BE49-F238E27FC236}">
                <a16:creationId xmlns:a16="http://schemas.microsoft.com/office/drawing/2014/main" id="{4E63ED82-4AD0-E3FC-C569-C351853A5133}"/>
              </a:ext>
            </a:extLst>
          </p:cNvPr>
          <p:cNvSpPr>
            <a:spLocks noGrp="1"/>
          </p:cNvSpPr>
          <p:nvPr>
            <p:ph type="body" sz="quarter" idx="32"/>
          </p:nvPr>
        </p:nvSpPr>
        <p:spPr/>
        <p:txBody>
          <a:bodyPr/>
          <a:lstStyle/>
          <a:p>
            <a:r>
              <a:rPr lang="en-US">
                <a:solidFill>
                  <a:schemeClr val="bg1"/>
                </a:solidFill>
              </a:rPr>
              <a:t>Common workflows</a:t>
            </a:r>
          </a:p>
        </p:txBody>
      </p:sp>
      <p:sp>
        <p:nvSpPr>
          <p:cNvPr id="9" name="Text Placeholder 8">
            <a:extLst>
              <a:ext uri="{FF2B5EF4-FFF2-40B4-BE49-F238E27FC236}">
                <a16:creationId xmlns:a16="http://schemas.microsoft.com/office/drawing/2014/main" id="{60E0F991-BB09-2FAB-9F4B-30CC36A50ED4}"/>
              </a:ext>
            </a:extLst>
          </p:cNvPr>
          <p:cNvSpPr>
            <a:spLocks noGrp="1"/>
          </p:cNvSpPr>
          <p:nvPr>
            <p:ph type="body" sz="quarter" idx="33"/>
          </p:nvPr>
        </p:nvSpPr>
        <p:spPr/>
        <p:txBody>
          <a:bodyPr/>
          <a:lstStyle/>
          <a:p>
            <a:r>
              <a:rPr lang="en-US">
                <a:solidFill>
                  <a:schemeClr val="bg1"/>
                </a:solidFill>
              </a:rPr>
              <a:t>One-shot tasks, parameterized for reusability</a:t>
            </a:r>
          </a:p>
        </p:txBody>
      </p:sp>
      <p:sp>
        <p:nvSpPr>
          <p:cNvPr id="10" name="Text Placeholder 9">
            <a:extLst>
              <a:ext uri="{FF2B5EF4-FFF2-40B4-BE49-F238E27FC236}">
                <a16:creationId xmlns:a16="http://schemas.microsoft.com/office/drawing/2014/main" id="{3BD3F751-BB6D-39BE-7991-2A2A7462C6C6}"/>
              </a:ext>
            </a:extLst>
          </p:cNvPr>
          <p:cNvSpPr>
            <a:spLocks noGrp="1"/>
          </p:cNvSpPr>
          <p:nvPr>
            <p:ph type="body" sz="quarter" idx="35"/>
          </p:nvPr>
        </p:nvSpPr>
        <p:spPr/>
        <p:txBody>
          <a:bodyPr/>
          <a:lstStyle/>
          <a:p>
            <a:r>
              <a:rPr lang="en-US">
                <a:solidFill>
                  <a:schemeClr val="bg1"/>
                </a:solidFill>
              </a:rPr>
              <a:t>Context-aware workflows</a:t>
            </a:r>
          </a:p>
        </p:txBody>
      </p:sp>
      <p:sp>
        <p:nvSpPr>
          <p:cNvPr id="11" name="Text Placeholder 10">
            <a:extLst>
              <a:ext uri="{FF2B5EF4-FFF2-40B4-BE49-F238E27FC236}">
                <a16:creationId xmlns:a16="http://schemas.microsoft.com/office/drawing/2014/main" id="{2E3B055E-10BB-B38F-E22B-986B0DB2E359}"/>
              </a:ext>
            </a:extLst>
          </p:cNvPr>
          <p:cNvSpPr>
            <a:spLocks noGrp="1"/>
          </p:cNvSpPr>
          <p:nvPr>
            <p:ph type="body" sz="quarter" idx="36"/>
          </p:nvPr>
        </p:nvSpPr>
        <p:spPr/>
        <p:txBody>
          <a:bodyPr/>
          <a:lstStyle/>
          <a:p>
            <a:r>
              <a:rPr lang="en-US">
                <a:solidFill>
                  <a:schemeClr val="bg1"/>
                </a:solidFill>
              </a:rPr>
              <a:t>Dynamically customized for the current user/codebase</a:t>
            </a:r>
          </a:p>
        </p:txBody>
      </p:sp>
    </p:spTree>
    <p:extLst>
      <p:ext uri="{BB962C8B-B14F-4D97-AF65-F5344CB8AC3E}">
        <p14:creationId xmlns:p14="http://schemas.microsoft.com/office/powerpoint/2010/main" val="35223623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E1D3C7"/>
        </a:solidFill>
        <a:effectLst/>
      </p:bgPr>
    </p:bg>
    <p:spTree>
      <p:nvGrpSpPr>
        <p:cNvPr id="1" name="">
          <a:extLst>
            <a:ext uri="{FF2B5EF4-FFF2-40B4-BE49-F238E27FC236}">
              <a16:creationId xmlns:a16="http://schemas.microsoft.com/office/drawing/2014/main" id="{31989C1C-A2C5-0FF0-BE00-3CAF63A86A3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0F7B788-4482-5158-9542-6FF21221D8EF}"/>
              </a:ext>
            </a:extLst>
          </p:cNvPr>
          <p:cNvSpPr>
            <a:spLocks noGrp="1"/>
          </p:cNvSpPr>
          <p:nvPr>
            <p:ph type="title"/>
          </p:nvPr>
        </p:nvSpPr>
        <p:spPr/>
        <p:txBody>
          <a:bodyPr/>
          <a:lstStyle/>
          <a:p>
            <a:r>
              <a:rPr lang="en-US"/>
              <a:t>Demo</a:t>
            </a:r>
          </a:p>
        </p:txBody>
      </p:sp>
      <p:sp>
        <p:nvSpPr>
          <p:cNvPr id="4" name="Text Placeholder 3">
            <a:extLst>
              <a:ext uri="{FF2B5EF4-FFF2-40B4-BE49-F238E27FC236}">
                <a16:creationId xmlns:a16="http://schemas.microsoft.com/office/drawing/2014/main" id="{AE39526C-977E-875D-20F3-B72E2A15CD7D}"/>
              </a:ext>
            </a:extLst>
          </p:cNvPr>
          <p:cNvSpPr>
            <a:spLocks noGrp="1"/>
          </p:cNvSpPr>
          <p:nvPr>
            <p:ph type="body" sz="quarter" idx="12"/>
          </p:nvPr>
        </p:nvSpPr>
        <p:spPr/>
        <p:txBody>
          <a:bodyPr/>
          <a:lstStyle/>
          <a:p>
            <a:r>
              <a:rPr lang="en-US"/>
              <a:t>Prompts, resources, &amp; more!</a:t>
            </a:r>
          </a:p>
        </p:txBody>
      </p:sp>
    </p:spTree>
    <p:extLst>
      <p:ext uri="{BB962C8B-B14F-4D97-AF65-F5344CB8AC3E}">
        <p14:creationId xmlns:p14="http://schemas.microsoft.com/office/powerpoint/2010/main" val="152186676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E1D3C7"/>
        </a:solidFill>
        <a:effectLst/>
      </p:bgPr>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BAADBB01-C4A7-4B93-C494-03F2F68CF7B3}"/>
              </a:ext>
            </a:extLst>
          </p:cNvPr>
          <p:cNvPicPr>
            <a:picLocks noChangeAspect="1"/>
          </p:cNvPicPr>
          <p:nvPr/>
        </p:nvPicPr>
        <p:blipFill>
          <a:blip r:embed="rId3"/>
          <a:srcRect/>
          <a:stretch/>
        </p:blipFill>
        <p:spPr>
          <a:xfrm>
            <a:off x="0" y="950976"/>
            <a:ext cx="12192000" cy="4956048"/>
          </a:xfrm>
          <a:prstGeom prst="rect">
            <a:avLst/>
          </a:prstGeom>
        </p:spPr>
      </p:pic>
      <p:pic>
        <p:nvPicPr>
          <p:cNvPr id="13" name="Picture 10">
            <a:extLst>
              <a:ext uri="{FF2B5EF4-FFF2-40B4-BE49-F238E27FC236}">
                <a16:creationId xmlns:a16="http://schemas.microsoft.com/office/drawing/2014/main" id="{7A92585A-2080-FE42-B483-CADDF37B9014}"/>
              </a:ext>
            </a:extLst>
          </p:cNvPr>
          <p:cNvPicPr>
            <a:picLocks noChangeAspect="1" noChangeArrowheads="1"/>
          </p:cNvPicPr>
          <p:nvPr/>
        </p:nvPicPr>
        <p:blipFill>
          <a:blip r:embed="rId4"/>
          <a:srcRect/>
          <a:stretch/>
        </p:blipFill>
        <p:spPr bwMode="auto">
          <a:xfrm>
            <a:off x="6781977" y="1331831"/>
            <a:ext cx="442838" cy="439629"/>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4BCF961D-8500-0255-7863-A185A7DD40E2}"/>
              </a:ext>
            </a:extLst>
          </p:cNvPr>
          <p:cNvSpPr/>
          <p:nvPr/>
        </p:nvSpPr>
        <p:spPr>
          <a:xfrm>
            <a:off x="3528484" y="1240063"/>
            <a:ext cx="5575299" cy="137250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8" descr="GitHub Logo, symbol, meaning, history, PNG, brand">
            <a:extLst>
              <a:ext uri="{FF2B5EF4-FFF2-40B4-BE49-F238E27FC236}">
                <a16:creationId xmlns:a16="http://schemas.microsoft.com/office/drawing/2014/main" id="{F8BDAF37-9CF4-C851-E76B-FA7DD9F2386A}"/>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6800493" y="2579873"/>
            <a:ext cx="601794" cy="338509"/>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9D58A5D7-3C3F-34E9-7D29-72970D10D62D}"/>
              </a:ext>
            </a:extLst>
          </p:cNvPr>
          <p:cNvSpPr/>
          <p:nvPr/>
        </p:nvSpPr>
        <p:spPr>
          <a:xfrm>
            <a:off x="3835704" y="2564142"/>
            <a:ext cx="5234516" cy="70847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24F9A2FB-2296-09BF-2CF1-0A7FE11FC192}"/>
              </a:ext>
            </a:extLst>
          </p:cNvPr>
          <p:cNvSpPr/>
          <p:nvPr/>
        </p:nvSpPr>
        <p:spPr>
          <a:xfrm>
            <a:off x="10320867" y="2334625"/>
            <a:ext cx="1744133" cy="132556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25D7FC54-C0F7-CEAD-0B5D-F7DCE348AA6E}"/>
              </a:ext>
            </a:extLst>
          </p:cNvPr>
          <p:cNvSpPr/>
          <p:nvPr/>
        </p:nvSpPr>
        <p:spPr>
          <a:xfrm>
            <a:off x="10303935" y="4235450"/>
            <a:ext cx="1623482" cy="134584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B81175DA-4544-4456-7305-7980FD388B2B}"/>
              </a:ext>
            </a:extLst>
          </p:cNvPr>
          <p:cNvSpPr/>
          <p:nvPr/>
        </p:nvSpPr>
        <p:spPr>
          <a:xfrm>
            <a:off x="3824818" y="3348074"/>
            <a:ext cx="5234515" cy="70847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D62727E2-51A6-20F5-9974-9A6D37C42EDB}"/>
              </a:ext>
            </a:extLst>
          </p:cNvPr>
          <p:cNvSpPr/>
          <p:nvPr/>
        </p:nvSpPr>
        <p:spPr>
          <a:xfrm>
            <a:off x="9103783" y="2376750"/>
            <a:ext cx="1172633" cy="1325563"/>
          </a:xfrm>
          <a:prstGeom prst="rect">
            <a:avLst/>
          </a:prstGeom>
          <a:solidFill>
            <a:srgbClr val="E1D3C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D49577A-4D3E-4425-BB72-B3A82FCD2CEA}"/>
              </a:ext>
            </a:extLst>
          </p:cNvPr>
          <p:cNvSpPr/>
          <p:nvPr/>
        </p:nvSpPr>
        <p:spPr>
          <a:xfrm>
            <a:off x="7071783" y="4083578"/>
            <a:ext cx="3204633" cy="1948996"/>
          </a:xfrm>
          <a:prstGeom prst="rect">
            <a:avLst/>
          </a:prstGeom>
          <a:solidFill>
            <a:srgbClr val="E1D3C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4" descr="Visual studio code logo with transparent background - copperaca">
            <a:extLst>
              <a:ext uri="{FF2B5EF4-FFF2-40B4-BE49-F238E27FC236}">
                <a16:creationId xmlns:a16="http://schemas.microsoft.com/office/drawing/2014/main" id="{A36D3D79-7ABA-4992-6666-63184CAAFF27}"/>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356164" y="3429000"/>
            <a:ext cx="734374" cy="55078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3BE13E3C-2E82-8B68-4CB8-BBD98D45A006}"/>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2758592" y="3429000"/>
            <a:ext cx="678023" cy="55078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A purple ribbon in a shape of a infinity symbol&#10;&#10;AI-generated content may be incorrect.">
            <a:extLst>
              <a:ext uri="{FF2B5EF4-FFF2-40B4-BE49-F238E27FC236}">
                <a16:creationId xmlns:a16="http://schemas.microsoft.com/office/drawing/2014/main" id="{FB27543B-34DA-5711-1735-ADE4DAB789FA}"/>
              </a:ext>
            </a:extLst>
          </p:cNvPr>
          <p:cNvPicPr>
            <a:picLocks noChangeAspect="1"/>
          </p:cNvPicPr>
          <p:nvPr/>
        </p:nvPicPr>
        <p:blipFill>
          <a:blip r:embed="rId8"/>
          <a:stretch>
            <a:fillRect/>
          </a:stretch>
        </p:blipFill>
        <p:spPr>
          <a:xfrm>
            <a:off x="1090538" y="3429000"/>
            <a:ext cx="550783" cy="550783"/>
          </a:xfrm>
          <a:prstGeom prst="rect">
            <a:avLst/>
          </a:prstGeom>
        </p:spPr>
      </p:pic>
    </p:spTree>
    <p:extLst>
      <p:ext uri="{BB962C8B-B14F-4D97-AF65-F5344CB8AC3E}">
        <p14:creationId xmlns:p14="http://schemas.microsoft.com/office/powerpoint/2010/main" val="331981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4"/>
                                        </p:tgtEl>
                                      </p:cBhvr>
                                    </p:animEffect>
                                    <p:set>
                                      <p:cBhvr>
                                        <p:cTn id="12" dur="1" fill="hold">
                                          <p:stCondLst>
                                            <p:cond delay="499"/>
                                          </p:stCondLst>
                                        </p:cTn>
                                        <p:tgtEl>
                                          <p:spTgt spid="4"/>
                                        </p:tgtEl>
                                        <p:attrNameLst>
                                          <p:attrName>style.visibility</p:attrName>
                                        </p:attrNameLst>
                                      </p:cBhvr>
                                      <p:to>
                                        <p:strVal val="hidden"/>
                                      </p:to>
                                    </p:set>
                                  </p:childTnLst>
                                </p:cTn>
                              </p:par>
                              <p:par>
                                <p:cTn id="13" presetID="10" presetClass="exit" presetSubtype="0" fill="hold" grpId="0" nodeType="withEffect">
                                  <p:stCondLst>
                                    <p:cond delay="0"/>
                                  </p:stCondLst>
                                  <p:childTnLst>
                                    <p:animEffect transition="out" filter="fade">
                                      <p:cBhvr>
                                        <p:cTn id="14" dur="500"/>
                                        <p:tgtEl>
                                          <p:spTgt spid="5"/>
                                        </p:tgtEl>
                                      </p:cBhvr>
                                    </p:animEffect>
                                    <p:set>
                                      <p:cBhvr>
                                        <p:cTn id="15" dur="1" fill="hold">
                                          <p:stCondLst>
                                            <p:cond delay="499"/>
                                          </p:stCondLst>
                                        </p:cTn>
                                        <p:tgtEl>
                                          <p:spTgt spid="5"/>
                                        </p:tgtEl>
                                        <p:attrNameLst>
                                          <p:attrName>style.visibility</p:attrName>
                                        </p:attrNameLst>
                                      </p:cBhvr>
                                      <p:to>
                                        <p:strVal val="hidden"/>
                                      </p:to>
                                    </p:set>
                                  </p:childTnLst>
                                </p:cTn>
                              </p:par>
                              <p:par>
                                <p:cTn id="16" presetID="10" presetClass="exit" presetSubtype="0" fill="hold" grpId="0" nodeType="withEffect">
                                  <p:stCondLst>
                                    <p:cond delay="0"/>
                                  </p:stCondLst>
                                  <p:childTnLst>
                                    <p:animEffect transition="out" filter="fade">
                                      <p:cBhvr>
                                        <p:cTn id="17" dur="500"/>
                                        <p:tgtEl>
                                          <p:spTgt spid="10"/>
                                        </p:tgtEl>
                                      </p:cBhvr>
                                    </p:animEffect>
                                    <p:set>
                                      <p:cBhvr>
                                        <p:cTn id="18" dur="1" fill="hold">
                                          <p:stCondLst>
                                            <p:cond delay="499"/>
                                          </p:stCondLst>
                                        </p:cTn>
                                        <p:tgtEl>
                                          <p:spTgt spid="10"/>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grpId="0" nodeType="clickEffect">
                                  <p:stCondLst>
                                    <p:cond delay="0"/>
                                  </p:stCondLst>
                                  <p:childTnLst>
                                    <p:animEffect transition="out" filter="fade">
                                      <p:cBhvr>
                                        <p:cTn id="22" dur="500"/>
                                        <p:tgtEl>
                                          <p:spTgt spid="7"/>
                                        </p:tgtEl>
                                      </p:cBhvr>
                                    </p:animEffect>
                                    <p:set>
                                      <p:cBhvr>
                                        <p:cTn id="23" dur="1" fill="hold">
                                          <p:stCondLst>
                                            <p:cond delay="499"/>
                                          </p:stCondLst>
                                        </p:cTn>
                                        <p:tgtEl>
                                          <p:spTgt spid="7"/>
                                        </p:tgtEl>
                                        <p:attrNameLst>
                                          <p:attrName>style.visibility</p:attrName>
                                        </p:attrNameLst>
                                      </p:cBhvr>
                                      <p:to>
                                        <p:strVal val="hidden"/>
                                      </p:to>
                                    </p:set>
                                  </p:childTnLst>
                                </p:cTn>
                              </p:par>
                              <p:par>
                                <p:cTn id="24" presetID="10" presetClass="exit" presetSubtype="0" fill="hold" grpId="0" nodeType="withEffect">
                                  <p:stCondLst>
                                    <p:cond delay="0"/>
                                  </p:stCondLst>
                                  <p:childTnLst>
                                    <p:animEffect transition="out" filter="fade">
                                      <p:cBhvr>
                                        <p:cTn id="25" dur="500"/>
                                        <p:tgtEl>
                                          <p:spTgt spid="11"/>
                                        </p:tgtEl>
                                      </p:cBhvr>
                                    </p:animEffect>
                                    <p:set>
                                      <p:cBhvr>
                                        <p:cTn id="26" dur="1" fill="hold">
                                          <p:stCondLst>
                                            <p:cond delay="499"/>
                                          </p:stCondLst>
                                        </p:cTn>
                                        <p:tgtEl>
                                          <p:spTgt spid="11"/>
                                        </p:tgtEl>
                                        <p:attrNameLst>
                                          <p:attrName>style.visibility</p:attrName>
                                        </p:attrNameLst>
                                      </p:cBhvr>
                                      <p:to>
                                        <p:strVal val="hidden"/>
                                      </p:to>
                                    </p:set>
                                  </p:childTnLst>
                                </p:cTn>
                              </p:par>
                              <p:par>
                                <p:cTn id="27" presetID="10" presetClass="exit" presetSubtype="0" fill="hold" grpId="0" nodeType="withEffect">
                                  <p:stCondLst>
                                    <p:cond delay="0"/>
                                  </p:stCondLst>
                                  <p:childTnLst>
                                    <p:animEffect transition="out" filter="fade">
                                      <p:cBhvr>
                                        <p:cTn id="28" dur="500"/>
                                        <p:tgtEl>
                                          <p:spTgt spid="6"/>
                                        </p:tgtEl>
                                      </p:cBhvr>
                                    </p:animEffect>
                                    <p:set>
                                      <p:cBhvr>
                                        <p:cTn id="29"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10" grpId="0" animBg="1"/>
      <p:bldP spid="11"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D22779-4138-4ACD-8CEC-B2D6BD3D5474}"/>
              </a:ext>
            </a:extLst>
          </p:cNvPr>
          <p:cNvSpPr>
            <a:spLocks noGrp="1"/>
          </p:cNvSpPr>
          <p:nvPr>
            <p:ph type="title"/>
          </p:nvPr>
        </p:nvSpPr>
        <p:spPr>
          <a:xfrm>
            <a:off x="677879" y="1191873"/>
            <a:ext cx="9144000" cy="615553"/>
          </a:xfrm>
        </p:spPr>
        <p:txBody>
          <a:bodyPr/>
          <a:lstStyle/>
          <a:p>
            <a:r>
              <a:rPr lang="en-US" dirty="0">
                <a:solidFill>
                  <a:schemeClr val="bg1"/>
                </a:solidFill>
              </a:rPr>
              <a:t>Agenda</a:t>
            </a:r>
          </a:p>
        </p:txBody>
      </p:sp>
      <p:sp>
        <p:nvSpPr>
          <p:cNvPr id="3" name="Text Placeholder 2">
            <a:extLst>
              <a:ext uri="{FF2B5EF4-FFF2-40B4-BE49-F238E27FC236}">
                <a16:creationId xmlns:a16="http://schemas.microsoft.com/office/drawing/2014/main" id="{0B1CED14-2F53-6050-36EE-396F25A87EF9}"/>
              </a:ext>
            </a:extLst>
          </p:cNvPr>
          <p:cNvSpPr>
            <a:spLocks noGrp="1"/>
          </p:cNvSpPr>
          <p:nvPr>
            <p:ph type="body" sz="quarter" idx="12"/>
          </p:nvPr>
        </p:nvSpPr>
        <p:spPr>
          <a:xfrm>
            <a:off x="565912" y="2599944"/>
            <a:ext cx="11339576" cy="2123658"/>
          </a:xfrm>
        </p:spPr>
        <p:txBody>
          <a:bodyPr vert="horz" wrap="square" lIns="0" tIns="0" rIns="0" bIns="0" rtlCol="0" anchor="t">
            <a:spAutoFit/>
          </a:bodyPr>
          <a:lstStyle/>
          <a:p>
            <a:pPr marL="342900" indent="-342900">
              <a:buAutoNum type="arabicPeriod"/>
            </a:pPr>
            <a:r>
              <a:rPr lang="es-ES" b="1" dirty="0"/>
              <a:t>¿Qué es MCP? ¿Cómo funciona? ¿Cómo se usa? </a:t>
            </a:r>
          </a:p>
          <a:p>
            <a:pPr marL="342900" indent="-342900">
              <a:buAutoNum type="arabicPeriod"/>
            </a:pPr>
            <a:r>
              <a:rPr lang="es-ES" b="1" dirty="0"/>
              <a:t>Descripción detallada de las funciones de MCP </a:t>
            </a:r>
          </a:p>
          <a:p>
            <a:pPr marL="342900" indent="-342900">
              <a:buAutoNum type="arabicPeriod"/>
            </a:pPr>
            <a:r>
              <a:rPr lang="es-ES" b="1" dirty="0"/>
              <a:t>Construyendo un servidor MCP</a:t>
            </a:r>
          </a:p>
          <a:p>
            <a:pPr marL="342900" indent="-342900">
              <a:buAutoNum type="arabicPeriod"/>
            </a:pPr>
            <a:endParaRPr lang="es-ES" sz="2800" b="1" dirty="0"/>
          </a:p>
          <a:p>
            <a:pPr marL="342900" indent="-342900">
              <a:buAutoNum type="arabicPeriod"/>
            </a:pPr>
            <a:endParaRPr lang="en-US" sz="2800" dirty="0"/>
          </a:p>
          <a:p>
            <a:r>
              <a:rPr lang="en-US" sz="2800" dirty="0">
                <a:cs typeface="Segoe UI"/>
              </a:rPr>
              <a:t>https://aka.ms/letslearnmcp-csharp</a:t>
            </a:r>
          </a:p>
        </p:txBody>
      </p:sp>
    </p:spTree>
    <p:extLst>
      <p:ext uri="{BB962C8B-B14F-4D97-AF65-F5344CB8AC3E}">
        <p14:creationId xmlns:p14="http://schemas.microsoft.com/office/powerpoint/2010/main" val="3401506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fade">
                                      <p:cBhvr>
                                        <p:cTn id="7"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E1D3C7"/>
        </a:solidFill>
        <a:effectLst/>
      </p:bgPr>
    </p:bg>
    <p:spTree>
      <p:nvGrpSpPr>
        <p:cNvPr id="1" name="">
          <a:extLst>
            <a:ext uri="{FF2B5EF4-FFF2-40B4-BE49-F238E27FC236}">
              <a16:creationId xmlns:a16="http://schemas.microsoft.com/office/drawing/2014/main" id="{F66ABEFF-7385-48E4-F726-3F822EF89DFE}"/>
            </a:ext>
          </a:extLst>
        </p:cNvPr>
        <p:cNvGrpSpPr/>
        <p:nvPr/>
      </p:nvGrpSpPr>
      <p:grpSpPr>
        <a:xfrm>
          <a:off x="0" y="0"/>
          <a:ext cx="0" cy="0"/>
          <a:chOff x="0" y="0"/>
          <a:chExt cx="0" cy="0"/>
        </a:xfrm>
      </p:grpSpPr>
      <p:pic>
        <p:nvPicPr>
          <p:cNvPr id="15" name="Picture 14">
            <a:extLst>
              <a:ext uri="{FF2B5EF4-FFF2-40B4-BE49-F238E27FC236}">
                <a16:creationId xmlns:a16="http://schemas.microsoft.com/office/drawing/2014/main" id="{2892C749-87D6-D0B2-B5FB-F98FBF57D9C8}"/>
              </a:ext>
            </a:extLst>
          </p:cNvPr>
          <p:cNvPicPr>
            <a:picLocks noChangeAspect="1"/>
          </p:cNvPicPr>
          <p:nvPr/>
        </p:nvPicPr>
        <p:blipFill>
          <a:blip r:embed="rId3"/>
          <a:srcRect/>
          <a:stretch/>
        </p:blipFill>
        <p:spPr>
          <a:xfrm>
            <a:off x="0" y="950976"/>
            <a:ext cx="12192000" cy="4956048"/>
          </a:xfrm>
          <a:prstGeom prst="rect">
            <a:avLst/>
          </a:prstGeom>
        </p:spPr>
      </p:pic>
      <p:pic>
        <p:nvPicPr>
          <p:cNvPr id="2" name="Picture 8" descr="GitHub Logo, symbol, meaning, history, PNG, brand">
            <a:extLst>
              <a:ext uri="{FF2B5EF4-FFF2-40B4-BE49-F238E27FC236}">
                <a16:creationId xmlns:a16="http://schemas.microsoft.com/office/drawing/2014/main" id="{3657349A-0F3A-441F-398F-286C1066B03E}"/>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6599840" y="2385059"/>
            <a:ext cx="848645" cy="47736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0">
            <a:extLst>
              <a:ext uri="{FF2B5EF4-FFF2-40B4-BE49-F238E27FC236}">
                <a16:creationId xmlns:a16="http://schemas.microsoft.com/office/drawing/2014/main" id="{F10B3616-72D1-D8E1-AE15-2A6342D640FC}"/>
              </a:ext>
            </a:extLst>
          </p:cNvPr>
          <p:cNvPicPr>
            <a:picLocks noChangeAspect="1" noChangeArrowheads="1"/>
          </p:cNvPicPr>
          <p:nvPr/>
        </p:nvPicPr>
        <p:blipFill>
          <a:blip r:embed="rId5"/>
          <a:srcRect/>
          <a:stretch/>
        </p:blipFill>
        <p:spPr bwMode="auto">
          <a:xfrm>
            <a:off x="6781977" y="1331831"/>
            <a:ext cx="442838" cy="439629"/>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A logo of a company&#10;&#10;AI-generated content may be incorrect.">
            <a:extLst>
              <a:ext uri="{FF2B5EF4-FFF2-40B4-BE49-F238E27FC236}">
                <a16:creationId xmlns:a16="http://schemas.microsoft.com/office/drawing/2014/main" id="{88B5C8ED-A755-03C3-79F9-2EBEE3B9FAB1}"/>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8505238" y="5202221"/>
            <a:ext cx="304499" cy="304499"/>
          </a:xfrm>
          <a:prstGeom prst="rect">
            <a:avLst/>
          </a:prstGeom>
        </p:spPr>
      </p:pic>
      <p:pic>
        <p:nvPicPr>
          <p:cNvPr id="14" name="Picture 13" descr="A yellow and blue lightning bolt&#10;&#10;AI-generated content may be incorrect.">
            <a:extLst>
              <a:ext uri="{FF2B5EF4-FFF2-40B4-BE49-F238E27FC236}">
                <a16:creationId xmlns:a16="http://schemas.microsoft.com/office/drawing/2014/main" id="{2DD58F60-06AB-9E03-E2CC-204BAFB66AD8}"/>
              </a:ext>
            </a:extLst>
          </p:cNvPr>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7976861" y="5202221"/>
            <a:ext cx="304499" cy="304499"/>
          </a:xfrm>
          <a:prstGeom prst="rect">
            <a:avLst/>
          </a:prstGeom>
        </p:spPr>
      </p:pic>
      <p:pic>
        <p:nvPicPr>
          <p:cNvPr id="17" name="Picture 16" descr="A blue and white circle with white circles&#10;&#10;AI-generated content may be incorrect.">
            <a:extLst>
              <a:ext uri="{FF2B5EF4-FFF2-40B4-BE49-F238E27FC236}">
                <a16:creationId xmlns:a16="http://schemas.microsoft.com/office/drawing/2014/main" id="{FD6580DE-4951-35BC-4488-90A6DD525455}"/>
              </a:ext>
            </a:extLst>
          </p:cNvPr>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7448485" y="5202222"/>
            <a:ext cx="304499" cy="304499"/>
          </a:xfrm>
          <a:prstGeom prst="rect">
            <a:avLst/>
          </a:prstGeom>
        </p:spPr>
      </p:pic>
      <p:pic>
        <p:nvPicPr>
          <p:cNvPr id="4" name="Graphic 3">
            <a:extLst>
              <a:ext uri="{FF2B5EF4-FFF2-40B4-BE49-F238E27FC236}">
                <a16:creationId xmlns:a16="http://schemas.microsoft.com/office/drawing/2014/main" id="{6C4CD108-07A6-A488-A7FF-B5627EC7697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442872" y="5728358"/>
            <a:ext cx="670114" cy="670114"/>
          </a:xfrm>
          <a:prstGeom prst="rect">
            <a:avLst/>
          </a:prstGeom>
        </p:spPr>
      </p:pic>
      <p:pic>
        <p:nvPicPr>
          <p:cNvPr id="6" name="Graphic 5">
            <a:extLst>
              <a:ext uri="{FF2B5EF4-FFF2-40B4-BE49-F238E27FC236}">
                <a16:creationId xmlns:a16="http://schemas.microsoft.com/office/drawing/2014/main" id="{C49E87D8-0A08-D17C-77AF-20A1DD6E932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224815" y="5696255"/>
            <a:ext cx="757636" cy="757636"/>
          </a:xfrm>
          <a:prstGeom prst="rect">
            <a:avLst/>
          </a:prstGeom>
        </p:spPr>
      </p:pic>
    </p:spTree>
    <p:extLst>
      <p:ext uri="{BB962C8B-B14F-4D97-AF65-F5344CB8AC3E}">
        <p14:creationId xmlns:p14="http://schemas.microsoft.com/office/powerpoint/2010/main" val="791982541"/>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E1D3C7"/>
        </a:solidFill>
        <a:effectLst/>
      </p:bgPr>
    </p:bg>
    <p:spTree>
      <p:nvGrpSpPr>
        <p:cNvPr id="1" name="">
          <a:extLst>
            <a:ext uri="{FF2B5EF4-FFF2-40B4-BE49-F238E27FC236}">
              <a16:creationId xmlns:a16="http://schemas.microsoft.com/office/drawing/2014/main" id="{46A840E3-749A-91F9-931D-C4A3C07A3BC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9BB1D3A-D281-9628-E3F8-776D569720D7}"/>
              </a:ext>
            </a:extLst>
          </p:cNvPr>
          <p:cNvSpPr>
            <a:spLocks noGrp="1"/>
          </p:cNvSpPr>
          <p:nvPr>
            <p:ph type="title"/>
          </p:nvPr>
        </p:nvSpPr>
        <p:spPr/>
        <p:txBody>
          <a:bodyPr/>
          <a:lstStyle/>
          <a:p>
            <a:r>
              <a:rPr lang="en-US"/>
              <a:t>Building an MCP</a:t>
            </a:r>
          </a:p>
        </p:txBody>
      </p:sp>
      <p:sp>
        <p:nvSpPr>
          <p:cNvPr id="4" name="TextBox 3">
            <a:extLst>
              <a:ext uri="{FF2B5EF4-FFF2-40B4-BE49-F238E27FC236}">
                <a16:creationId xmlns:a16="http://schemas.microsoft.com/office/drawing/2014/main" id="{9CC9FFA5-3ADD-7EDB-7763-933C34087518}"/>
              </a:ext>
            </a:extLst>
          </p:cNvPr>
          <p:cNvSpPr txBox="1"/>
          <p:nvPr/>
        </p:nvSpPr>
        <p:spPr>
          <a:xfrm>
            <a:off x="516636" y="3795667"/>
            <a:ext cx="6812280" cy="2062103"/>
          </a:xfrm>
          <a:prstGeom prst="rect">
            <a:avLst/>
          </a:prstGeom>
          <a:noFill/>
        </p:spPr>
        <p:txBody>
          <a:bodyPr wrap="square">
            <a:spAutoFit/>
          </a:bodyPr>
          <a:lstStyle/>
          <a:p>
            <a:r>
              <a:rPr lang="en-US" sz="3200" dirty="0" err="1"/>
              <a:t>aka.ms</a:t>
            </a:r>
            <a:r>
              <a:rPr lang="en-US" sz="3200" dirty="0"/>
              <a:t>/</a:t>
            </a:r>
            <a:r>
              <a:rPr lang="en-US" sz="3200" dirty="0" err="1"/>
              <a:t>letslearnmcp-csharp</a:t>
            </a:r>
            <a:br>
              <a:rPr lang="en-US" sz="3200" dirty="0"/>
            </a:br>
            <a:r>
              <a:rPr lang="en-US" sz="3200" dirty="0" err="1"/>
              <a:t>aka.ms</a:t>
            </a:r>
            <a:r>
              <a:rPr lang="en-US" sz="3200" dirty="0"/>
              <a:t>/</a:t>
            </a:r>
            <a:r>
              <a:rPr lang="en-US" sz="3200" dirty="0" err="1"/>
              <a:t>letslearnmcp</a:t>
            </a:r>
            <a:r>
              <a:rPr lang="en-US" sz="3200" dirty="0"/>
              <a:t>-java</a:t>
            </a:r>
          </a:p>
          <a:p>
            <a:r>
              <a:rPr lang="en-US" sz="3200" dirty="0" err="1"/>
              <a:t>aka.ms</a:t>
            </a:r>
            <a:r>
              <a:rPr lang="en-US" sz="3200" dirty="0"/>
              <a:t>/</a:t>
            </a:r>
            <a:r>
              <a:rPr lang="en-US" sz="3200" dirty="0" err="1"/>
              <a:t>letslearnmcp</a:t>
            </a:r>
            <a:r>
              <a:rPr lang="en-US" sz="3200" dirty="0"/>
              <a:t>-python</a:t>
            </a:r>
          </a:p>
          <a:p>
            <a:r>
              <a:rPr lang="en-US" sz="3200" dirty="0" err="1"/>
              <a:t>aka.ms</a:t>
            </a:r>
            <a:r>
              <a:rPr lang="en-US" sz="3200" dirty="0"/>
              <a:t>/</a:t>
            </a:r>
            <a:r>
              <a:rPr lang="en-US" sz="3200" dirty="0" err="1"/>
              <a:t>letslearnmcp-javascript</a:t>
            </a:r>
            <a:endParaRPr lang="en-US" sz="3200" dirty="0"/>
          </a:p>
        </p:txBody>
      </p:sp>
    </p:spTree>
    <p:extLst>
      <p:ext uri="{BB962C8B-B14F-4D97-AF65-F5344CB8AC3E}">
        <p14:creationId xmlns:p14="http://schemas.microsoft.com/office/powerpoint/2010/main" val="5005640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E1D3C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574F6C-0567-72BE-E6A1-D5CBD767228A}"/>
              </a:ext>
            </a:extLst>
          </p:cNvPr>
          <p:cNvSpPr>
            <a:spLocks noGrp="1"/>
          </p:cNvSpPr>
          <p:nvPr>
            <p:ph type="title"/>
          </p:nvPr>
        </p:nvSpPr>
        <p:spPr/>
        <p:txBody>
          <a:bodyPr/>
          <a:lstStyle/>
          <a:p>
            <a:r>
              <a:rPr lang="en-US"/>
              <a:t>Official SDKs</a:t>
            </a:r>
          </a:p>
        </p:txBody>
      </p:sp>
      <p:pic>
        <p:nvPicPr>
          <p:cNvPr id="2050" name="Picture 2" descr="C Sharp (programming language) - Wikiwand">
            <a:extLst>
              <a:ext uri="{FF2B5EF4-FFF2-40B4-BE49-F238E27FC236}">
                <a16:creationId xmlns:a16="http://schemas.microsoft.com/office/drawing/2014/main" id="{FB93BCAC-0FA0-8DB8-BDB5-630481967B88}"/>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32362" y="2216696"/>
            <a:ext cx="2157919" cy="215791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Java Logo and symbol, meaning, history, sign.">
            <a:extLst>
              <a:ext uri="{FF2B5EF4-FFF2-40B4-BE49-F238E27FC236}">
                <a16:creationId xmlns:a16="http://schemas.microsoft.com/office/drawing/2014/main" id="{7A18D462-62DF-AF26-58D4-34A83D035373}"/>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651090" y="2070818"/>
            <a:ext cx="3836302" cy="215792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41C93275-7DF8-D78E-958C-E1EF07B9D361}"/>
              </a:ext>
            </a:extLst>
          </p:cNvPr>
          <p:cNvPicPr>
            <a:picLocks noChangeAspect="1" noChangeArrowheads="1"/>
          </p:cNvPicPr>
          <p:nvPr/>
        </p:nvPicPr>
        <p:blipFill rotWithShape="1">
          <a:blip r:embed="rId5">
            <a:extLst>
              <a:ext uri="{28A0092B-C50C-407E-A947-70E740481C1C}">
                <a14:useLocalDpi xmlns:a14="http://schemas.microsoft.com/office/drawing/2010/main"/>
              </a:ext>
            </a:extLst>
          </a:blip>
          <a:srcRect l="34445" t="28555" r="32796" b="21556"/>
          <a:stretch/>
        </p:blipFill>
        <p:spPr bwMode="auto">
          <a:xfrm>
            <a:off x="7032560" y="2183911"/>
            <a:ext cx="2065020" cy="2223486"/>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Free High-Quality Typescript Logo Jpg for Creative Design">
            <a:extLst>
              <a:ext uri="{FF2B5EF4-FFF2-40B4-BE49-F238E27FC236}">
                <a16:creationId xmlns:a16="http://schemas.microsoft.com/office/drawing/2014/main" id="{0601D28D-86B7-DB49-7602-00CFB54C933C}"/>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9097580" y="1973584"/>
            <a:ext cx="2644140" cy="2644140"/>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Kotlin Logo PNG Transparent &amp; SVG Vector - Freebie Supply">
            <a:extLst>
              <a:ext uri="{FF2B5EF4-FFF2-40B4-BE49-F238E27FC236}">
                <a16:creationId xmlns:a16="http://schemas.microsoft.com/office/drawing/2014/main" id="{8216E877-026B-ED5A-2E90-9A816D205F23}"/>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4648200" y="2477658"/>
            <a:ext cx="2181321" cy="16359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7396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fade">
                                      <p:cBhvr>
                                        <p:cTn id="7" dur="500"/>
                                        <p:tgtEl>
                                          <p:spTgt spid="2050"/>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052"/>
                                        </p:tgtEl>
                                        <p:attrNameLst>
                                          <p:attrName>style.visibility</p:attrName>
                                        </p:attrNameLst>
                                      </p:cBhvr>
                                      <p:to>
                                        <p:strVal val="visible"/>
                                      </p:to>
                                    </p:set>
                                    <p:animEffect transition="in" filter="fade">
                                      <p:cBhvr>
                                        <p:cTn id="11" dur="500"/>
                                        <p:tgtEl>
                                          <p:spTgt spid="2052"/>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058"/>
                                        </p:tgtEl>
                                        <p:attrNameLst>
                                          <p:attrName>style.visibility</p:attrName>
                                        </p:attrNameLst>
                                      </p:cBhvr>
                                      <p:to>
                                        <p:strVal val="visible"/>
                                      </p:to>
                                    </p:set>
                                    <p:animEffect transition="in" filter="fade">
                                      <p:cBhvr>
                                        <p:cTn id="15" dur="500"/>
                                        <p:tgtEl>
                                          <p:spTgt spid="2058"/>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2054"/>
                                        </p:tgtEl>
                                        <p:attrNameLst>
                                          <p:attrName>style.visibility</p:attrName>
                                        </p:attrNameLst>
                                      </p:cBhvr>
                                      <p:to>
                                        <p:strVal val="visible"/>
                                      </p:to>
                                    </p:set>
                                    <p:animEffect transition="in" filter="fade">
                                      <p:cBhvr>
                                        <p:cTn id="19" dur="500"/>
                                        <p:tgtEl>
                                          <p:spTgt spid="2054"/>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2056"/>
                                        </p:tgtEl>
                                        <p:attrNameLst>
                                          <p:attrName>style.visibility</p:attrName>
                                        </p:attrNameLst>
                                      </p:cBhvr>
                                      <p:to>
                                        <p:strVal val="visible"/>
                                      </p:to>
                                    </p:set>
                                    <p:animEffect transition="in" filter="fade">
                                      <p:cBhvr>
                                        <p:cTn id="23" dur="500"/>
                                        <p:tgtEl>
                                          <p:spTgt spid="20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E1D3C7"/>
        </a:solidFill>
        <a:effectLst/>
      </p:bgPr>
    </p:bg>
    <p:spTree>
      <p:nvGrpSpPr>
        <p:cNvPr id="1" name="">
          <a:extLst>
            <a:ext uri="{FF2B5EF4-FFF2-40B4-BE49-F238E27FC236}">
              <a16:creationId xmlns:a16="http://schemas.microsoft.com/office/drawing/2014/main" id="{12FEE173-6E07-A2A9-18DB-1DB9BA3BB2B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3CEC70F-FA9C-C752-0FD9-C20826F893EF}"/>
              </a:ext>
            </a:extLst>
          </p:cNvPr>
          <p:cNvSpPr>
            <a:spLocks noGrp="1"/>
          </p:cNvSpPr>
          <p:nvPr>
            <p:ph type="title"/>
          </p:nvPr>
        </p:nvSpPr>
        <p:spPr/>
        <p:txBody>
          <a:bodyPr/>
          <a:lstStyle/>
          <a:p>
            <a:r>
              <a:rPr lang="en-US" dirty="0"/>
              <a:t>Official C# SDK para MCP </a:t>
            </a:r>
          </a:p>
        </p:txBody>
      </p:sp>
      <p:sp>
        <p:nvSpPr>
          <p:cNvPr id="3" name="TextBox 2">
            <a:extLst>
              <a:ext uri="{FF2B5EF4-FFF2-40B4-BE49-F238E27FC236}">
                <a16:creationId xmlns:a16="http://schemas.microsoft.com/office/drawing/2014/main" id="{846515DF-D4F4-C46F-6AA7-BE1FE3CA0B68}"/>
              </a:ext>
            </a:extLst>
          </p:cNvPr>
          <p:cNvSpPr txBox="1"/>
          <p:nvPr/>
        </p:nvSpPr>
        <p:spPr>
          <a:xfrm>
            <a:off x="1605013" y="2235849"/>
            <a:ext cx="3736222" cy="822288"/>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marL="0" marR="0" lvl="0" indent="0" algn="ctr" defTabSz="457109" rtl="0" eaLnBrk="1" fontAlgn="auto" latinLnBrk="0" hangingPunct="1">
              <a:lnSpc>
                <a:spcPct val="100000"/>
              </a:lnSpc>
              <a:spcBef>
                <a:spcPts val="0"/>
              </a:spcBef>
              <a:spcAft>
                <a:spcPts val="0"/>
              </a:spcAft>
              <a:buClrTx/>
              <a:buSzTx/>
              <a:buFontTx/>
              <a:buNone/>
              <a:tabLst/>
              <a:defRPr/>
            </a:pPr>
            <a:r>
              <a:rPr kumimoji="0" lang="en-US" sz="3200" b="1" i="0" u="none" strike="noStrike" kern="0" cap="none" spc="-75" normalizeH="0" baseline="0" noProof="0" dirty="0" err="1">
                <a:ln>
                  <a:noFill/>
                </a:ln>
                <a:solidFill>
                  <a:prstClr val="black"/>
                </a:solidFill>
                <a:effectLst/>
                <a:uLnTx/>
                <a:uFillTx/>
                <a:latin typeface="Segoe UI Semibold" panose="020B0502040204020203" pitchFamily="34" charset="0"/>
                <a:ea typeface="+mn-ea"/>
                <a:cs typeface="Segoe UI Semibold" panose="020B0502040204020203" pitchFamily="34" charset="0"/>
              </a:rPr>
              <a:t>Clientes</a:t>
            </a:r>
            <a:endParaRPr kumimoji="0" lang="en-US" sz="3200" b="1" i="0" u="none" strike="noStrike" kern="0" cap="none" spc="-75" normalizeH="0" baseline="0" noProof="0" dirty="0">
              <a:ln>
                <a:noFill/>
              </a:ln>
              <a:solidFill>
                <a:prstClr val="black"/>
              </a:solidFill>
              <a:effectLst/>
              <a:uLnTx/>
              <a:uFillTx/>
              <a:latin typeface="Segoe UI Semibold" panose="020B0502040204020203" pitchFamily="34" charset="0"/>
              <a:ea typeface="+mn-ea"/>
              <a:cs typeface="Segoe UI Semibold" panose="020B0502040204020203" pitchFamily="34" charset="0"/>
            </a:endParaRPr>
          </a:p>
        </p:txBody>
      </p:sp>
      <p:sp>
        <p:nvSpPr>
          <p:cNvPr id="4" name="TextBox 3">
            <a:extLst>
              <a:ext uri="{FF2B5EF4-FFF2-40B4-BE49-F238E27FC236}">
                <a16:creationId xmlns:a16="http://schemas.microsoft.com/office/drawing/2014/main" id="{736024C6-E147-7C23-BF63-3BD383ECD82B}"/>
              </a:ext>
            </a:extLst>
          </p:cNvPr>
          <p:cNvSpPr txBox="1"/>
          <p:nvPr/>
        </p:nvSpPr>
        <p:spPr>
          <a:xfrm>
            <a:off x="6850766" y="2235849"/>
            <a:ext cx="3736222" cy="822288"/>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marL="0" marR="0" lvl="0" indent="0" algn="ctr" defTabSz="457109" rtl="0" eaLnBrk="1" fontAlgn="auto" latinLnBrk="0" hangingPunct="1">
              <a:lnSpc>
                <a:spcPct val="100000"/>
              </a:lnSpc>
              <a:spcBef>
                <a:spcPts val="0"/>
              </a:spcBef>
              <a:spcAft>
                <a:spcPts val="0"/>
              </a:spcAft>
              <a:buClrTx/>
              <a:buSzTx/>
              <a:buFontTx/>
              <a:buNone/>
              <a:tabLst/>
              <a:defRPr/>
            </a:pPr>
            <a:r>
              <a:rPr kumimoji="0" lang="en-US" sz="3200" b="1" i="0" u="none" strike="noStrike" kern="0" cap="none" spc="-75" normalizeH="0" baseline="0" noProof="0">
                <a:ln>
                  <a:noFill/>
                </a:ln>
                <a:solidFill>
                  <a:prstClr val="black"/>
                </a:solidFill>
                <a:effectLst/>
                <a:uLnTx/>
                <a:uFillTx/>
                <a:latin typeface="Segoe UI Semibold" panose="020B0502040204020203" pitchFamily="34" charset="0"/>
                <a:ea typeface="+mn-ea"/>
                <a:cs typeface="Segoe UI Semibold" panose="020B0502040204020203" pitchFamily="34" charset="0"/>
              </a:rPr>
              <a:t>Servers</a:t>
            </a:r>
          </a:p>
        </p:txBody>
      </p:sp>
      <p:sp>
        <p:nvSpPr>
          <p:cNvPr id="7" name="TextBox 6">
            <a:extLst>
              <a:ext uri="{FF2B5EF4-FFF2-40B4-BE49-F238E27FC236}">
                <a16:creationId xmlns:a16="http://schemas.microsoft.com/office/drawing/2014/main" id="{6FA9842B-F993-8C07-0467-1ECC9AD3F2C1}"/>
              </a:ext>
            </a:extLst>
          </p:cNvPr>
          <p:cNvSpPr txBox="1"/>
          <p:nvPr/>
        </p:nvSpPr>
        <p:spPr>
          <a:xfrm>
            <a:off x="5812585" y="3287772"/>
            <a:ext cx="5812584" cy="822288"/>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marL="0" marR="0" lvl="0" indent="0" algn="ctr" defTabSz="457109" rtl="0" eaLnBrk="1" fontAlgn="auto" latinLnBrk="0" hangingPunct="1">
              <a:lnSpc>
                <a:spcPct val="100000"/>
              </a:lnSpc>
              <a:spcBef>
                <a:spcPts val="0"/>
              </a:spcBef>
              <a:spcAft>
                <a:spcPts val="0"/>
              </a:spcAft>
              <a:buClrTx/>
              <a:buSzTx/>
              <a:buFontTx/>
              <a:buNone/>
              <a:tabLst/>
              <a:defRPr/>
            </a:pPr>
            <a:r>
              <a:rPr kumimoji="0" lang="en-US" sz="3200" b="1" i="0" u="none" strike="noStrike" kern="0" cap="none" spc="-75" normalizeH="0" baseline="0" noProof="0" dirty="0">
                <a:ln>
                  <a:noFill/>
                </a:ln>
                <a:solidFill>
                  <a:prstClr val="black"/>
                </a:solidFill>
                <a:effectLst/>
                <a:uLnTx/>
                <a:uFillTx/>
                <a:latin typeface="Segoe UI Semibold" panose="020B0502040204020203" pitchFamily="34" charset="0"/>
                <a:ea typeface="+mn-ea"/>
                <a:cs typeface="Segoe UI Semibold" panose="020B0502040204020203" pitchFamily="34" charset="0"/>
              </a:rPr>
              <a:t>Local – </a:t>
            </a:r>
            <a:r>
              <a:rPr kumimoji="0" lang="en-US" sz="3200" b="1" i="0" u="none" strike="noStrike" kern="0" cap="none" spc="-75" normalizeH="0" baseline="0" noProof="0" dirty="0" err="1">
                <a:ln>
                  <a:noFill/>
                </a:ln>
                <a:solidFill>
                  <a:prstClr val="black"/>
                </a:solidFill>
                <a:effectLst/>
                <a:uLnTx/>
                <a:uFillTx/>
                <a:latin typeface="Segoe UI Semibold" panose="020B0502040204020203" pitchFamily="34" charset="0"/>
                <a:ea typeface="+mn-ea"/>
                <a:cs typeface="Segoe UI Semibold" panose="020B0502040204020203" pitchFamily="34" charset="0"/>
              </a:rPr>
              <a:t>Stdio</a:t>
            </a:r>
            <a:r>
              <a:rPr kumimoji="0" lang="en-US" sz="3200" b="1" i="0" u="none" strike="noStrike" kern="0" cap="none" spc="-75" normalizeH="0" baseline="0" noProof="0" dirty="0">
                <a:ln>
                  <a:noFill/>
                </a:ln>
                <a:solidFill>
                  <a:prstClr val="black"/>
                </a:solidFill>
                <a:effectLst/>
                <a:uLnTx/>
                <a:uFillTx/>
                <a:latin typeface="Segoe UI Semibold" panose="020B0502040204020203" pitchFamily="34" charset="0"/>
                <a:ea typeface="+mn-ea"/>
                <a:cs typeface="Segoe UI Semibold" panose="020B0502040204020203" pitchFamily="34" charset="0"/>
              </a:rPr>
              <a:t> Transport</a:t>
            </a:r>
          </a:p>
        </p:txBody>
      </p:sp>
      <p:sp>
        <p:nvSpPr>
          <p:cNvPr id="9" name="TextBox 8">
            <a:extLst>
              <a:ext uri="{FF2B5EF4-FFF2-40B4-BE49-F238E27FC236}">
                <a16:creationId xmlns:a16="http://schemas.microsoft.com/office/drawing/2014/main" id="{B84700E2-2C07-9095-54F5-8B6180BB2721}"/>
              </a:ext>
            </a:extLst>
          </p:cNvPr>
          <p:cNvSpPr txBox="1"/>
          <p:nvPr/>
        </p:nvSpPr>
        <p:spPr>
          <a:xfrm>
            <a:off x="243781" y="6308209"/>
            <a:ext cx="7819563" cy="461665"/>
          </a:xfrm>
          <a:prstGeom prst="rect">
            <a:avLst/>
          </a:prstGeom>
          <a:noFill/>
        </p:spPr>
        <p:txBody>
          <a:bodyPr wrap="square">
            <a:spAutoFit/>
          </a:bodyPr>
          <a:lstStyle/>
          <a:p>
            <a:r>
              <a:rPr lang="en-US" sz="2400"/>
              <a:t>https://aka.ms/csharp-sdk-mcp</a:t>
            </a:r>
          </a:p>
        </p:txBody>
      </p:sp>
      <p:sp>
        <p:nvSpPr>
          <p:cNvPr id="10" name="TextBox 9">
            <a:extLst>
              <a:ext uri="{FF2B5EF4-FFF2-40B4-BE49-F238E27FC236}">
                <a16:creationId xmlns:a16="http://schemas.microsoft.com/office/drawing/2014/main" id="{B1461234-BD97-C2DA-A7C0-B4B352BD7A63}"/>
              </a:ext>
            </a:extLst>
          </p:cNvPr>
          <p:cNvSpPr txBox="1"/>
          <p:nvPr/>
        </p:nvSpPr>
        <p:spPr>
          <a:xfrm>
            <a:off x="5812585" y="4294584"/>
            <a:ext cx="5812584" cy="822288"/>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marL="0" marR="0" lvl="0" indent="0" algn="ctr" defTabSz="457109" rtl="0" eaLnBrk="1" fontAlgn="auto" latinLnBrk="0" hangingPunct="1">
              <a:lnSpc>
                <a:spcPct val="100000"/>
              </a:lnSpc>
              <a:spcBef>
                <a:spcPts val="0"/>
              </a:spcBef>
              <a:spcAft>
                <a:spcPts val="0"/>
              </a:spcAft>
              <a:buClrTx/>
              <a:buSzTx/>
              <a:buFontTx/>
              <a:buNone/>
              <a:tabLst/>
              <a:defRPr/>
            </a:pPr>
            <a:r>
              <a:rPr kumimoji="0" lang="en-US" sz="3200" b="1" i="0" u="none" strike="noStrike" kern="0" cap="none" spc="-75" normalizeH="0" baseline="0" noProof="0" dirty="0">
                <a:ln>
                  <a:noFill/>
                </a:ln>
                <a:solidFill>
                  <a:prstClr val="black"/>
                </a:solidFill>
                <a:effectLst/>
                <a:uLnTx/>
                <a:uFillTx/>
                <a:latin typeface="Segoe UI Semibold" panose="020B0502040204020203" pitchFamily="34" charset="0"/>
                <a:ea typeface="+mn-ea"/>
                <a:cs typeface="Segoe UI Semibold" panose="020B0502040204020203" pitchFamily="34" charset="0"/>
              </a:rPr>
              <a:t>Remote – Server Sent Events</a:t>
            </a:r>
          </a:p>
        </p:txBody>
      </p:sp>
      <p:sp>
        <p:nvSpPr>
          <p:cNvPr id="5" name="TextBox 4">
            <a:extLst>
              <a:ext uri="{FF2B5EF4-FFF2-40B4-BE49-F238E27FC236}">
                <a16:creationId xmlns:a16="http://schemas.microsoft.com/office/drawing/2014/main" id="{13689F54-C14F-0D5E-0C63-4F1EF12AE14D}"/>
              </a:ext>
            </a:extLst>
          </p:cNvPr>
          <p:cNvSpPr txBox="1"/>
          <p:nvPr/>
        </p:nvSpPr>
        <p:spPr>
          <a:xfrm>
            <a:off x="5794199" y="5301396"/>
            <a:ext cx="5812584" cy="822288"/>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marL="0" marR="0" lvl="0" indent="0" algn="ctr" defTabSz="457109" rtl="0" eaLnBrk="1" fontAlgn="auto" latinLnBrk="0" hangingPunct="1">
              <a:lnSpc>
                <a:spcPct val="100000"/>
              </a:lnSpc>
              <a:spcBef>
                <a:spcPts val="0"/>
              </a:spcBef>
              <a:spcAft>
                <a:spcPts val="0"/>
              </a:spcAft>
              <a:buClrTx/>
              <a:buSzTx/>
              <a:buFontTx/>
              <a:buNone/>
              <a:tabLst/>
              <a:defRPr/>
            </a:pPr>
            <a:r>
              <a:rPr kumimoji="0" lang="en-US" sz="3200" b="1" i="0" u="none" strike="noStrike" kern="0" cap="none" spc="-75" normalizeH="0" baseline="0" noProof="0" dirty="0">
                <a:ln>
                  <a:noFill/>
                </a:ln>
                <a:solidFill>
                  <a:prstClr val="black"/>
                </a:solidFill>
                <a:effectLst/>
                <a:uLnTx/>
                <a:uFillTx/>
                <a:latin typeface="Segoe UI Semibold" panose="020B0502040204020203" pitchFamily="34" charset="0"/>
                <a:ea typeface="+mn-ea"/>
                <a:cs typeface="Segoe UI Semibold" panose="020B0502040204020203" pitchFamily="34" charset="0"/>
              </a:rPr>
              <a:t>Remote – </a:t>
            </a:r>
            <a:r>
              <a:rPr lang="en-US" sz="3200" b="1" kern="0" spc="-75" dirty="0" err="1">
                <a:solidFill>
                  <a:prstClr val="black"/>
                </a:solidFill>
                <a:latin typeface="Segoe UI Semibold" panose="020B0502040204020203" pitchFamily="34" charset="0"/>
                <a:cs typeface="Segoe UI Semibold" panose="020B0502040204020203" pitchFamily="34" charset="0"/>
              </a:rPr>
              <a:t>Streamable</a:t>
            </a:r>
            <a:r>
              <a:rPr lang="en-US" sz="3200" b="1" kern="0" spc="-75" dirty="0">
                <a:solidFill>
                  <a:prstClr val="black"/>
                </a:solidFill>
                <a:latin typeface="Segoe UI Semibold" panose="020B0502040204020203" pitchFamily="34" charset="0"/>
                <a:cs typeface="Segoe UI Semibold" panose="020B0502040204020203" pitchFamily="34" charset="0"/>
              </a:rPr>
              <a:t> HTTP</a:t>
            </a:r>
            <a:endParaRPr kumimoji="0" lang="en-US" sz="3200" b="1" i="0" u="none" strike="noStrike" kern="0" cap="none" spc="-75" normalizeH="0" baseline="0" noProof="0" dirty="0">
              <a:ln>
                <a:noFill/>
              </a:ln>
              <a:solidFill>
                <a:prstClr val="black"/>
              </a:solidFill>
              <a:effectLst/>
              <a:uLnTx/>
              <a:uFillTx/>
              <a:latin typeface="Segoe UI Semibold" panose="020B0502040204020203" pitchFamily="34" charset="0"/>
              <a:ea typeface="+mn-ea"/>
              <a:cs typeface="Segoe UI Semibold" panose="020B0502040204020203" pitchFamily="34" charset="0"/>
            </a:endParaRPr>
          </a:p>
        </p:txBody>
      </p:sp>
    </p:spTree>
    <p:extLst>
      <p:ext uri="{BB962C8B-B14F-4D97-AF65-F5344CB8AC3E}">
        <p14:creationId xmlns:p14="http://schemas.microsoft.com/office/powerpoint/2010/main" val="17275074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7" grpId="0" animBg="1"/>
      <p:bldP spid="10" grpId="0" animBg="1"/>
      <p:bldP spid="5"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E1D3C7"/>
        </a:solidFill>
        <a:effectLst/>
      </p:bgPr>
    </p:bg>
    <p:spTree>
      <p:nvGrpSpPr>
        <p:cNvPr id="1" name="">
          <a:extLst>
            <a:ext uri="{FF2B5EF4-FFF2-40B4-BE49-F238E27FC236}">
              <a16:creationId xmlns:a16="http://schemas.microsoft.com/office/drawing/2014/main" id="{2E8F863B-9DBD-127D-9565-21EEE698250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2F0D293-5D46-691C-D85C-AAE5D2838346}"/>
              </a:ext>
            </a:extLst>
          </p:cNvPr>
          <p:cNvSpPr>
            <a:spLocks noGrp="1"/>
          </p:cNvSpPr>
          <p:nvPr>
            <p:ph type="title"/>
          </p:nvPr>
        </p:nvSpPr>
        <p:spPr/>
        <p:txBody>
          <a:bodyPr/>
          <a:lstStyle/>
          <a:p>
            <a:r>
              <a:rPr lang="en-US"/>
              <a:t>NuGet Packages</a:t>
            </a:r>
          </a:p>
        </p:txBody>
      </p:sp>
      <p:sp>
        <p:nvSpPr>
          <p:cNvPr id="13" name="TextBox 12">
            <a:extLst>
              <a:ext uri="{FF2B5EF4-FFF2-40B4-BE49-F238E27FC236}">
                <a16:creationId xmlns:a16="http://schemas.microsoft.com/office/drawing/2014/main" id="{FCFF2DE4-2B09-C32C-EFCF-7267F65F1E18}"/>
              </a:ext>
            </a:extLst>
          </p:cNvPr>
          <p:cNvSpPr txBox="1"/>
          <p:nvPr/>
        </p:nvSpPr>
        <p:spPr>
          <a:xfrm>
            <a:off x="3849844" y="3222288"/>
            <a:ext cx="5443074" cy="822288"/>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marL="0" marR="0" lvl="0" indent="0" algn="ctr" defTabSz="457109" rtl="0" eaLnBrk="1" fontAlgn="auto" latinLnBrk="0" hangingPunct="1">
              <a:lnSpc>
                <a:spcPct val="100000"/>
              </a:lnSpc>
              <a:spcBef>
                <a:spcPts val="0"/>
              </a:spcBef>
              <a:spcAft>
                <a:spcPts val="0"/>
              </a:spcAft>
              <a:buClrTx/>
              <a:buSzTx/>
              <a:buFontTx/>
              <a:buNone/>
              <a:tabLst/>
              <a:defRPr/>
            </a:pPr>
            <a:r>
              <a:rPr kumimoji="0" lang="en-US" sz="3200" b="1" i="0" u="none" strike="noStrike" kern="0" cap="none" spc="-75" normalizeH="0" baseline="0" noProof="0" err="1">
                <a:ln>
                  <a:noFill/>
                </a:ln>
                <a:solidFill>
                  <a:prstClr val="black"/>
                </a:solidFill>
                <a:effectLst/>
                <a:uLnTx/>
                <a:uFillTx/>
                <a:latin typeface="Segoe UI Semibold" panose="020B0502040204020203" pitchFamily="34" charset="0"/>
                <a:ea typeface="+mn-ea"/>
                <a:cs typeface="Segoe UI Semibold" panose="020B0502040204020203" pitchFamily="34" charset="0"/>
              </a:rPr>
              <a:t>ModelContextProtocol</a:t>
            </a:r>
            <a:endParaRPr kumimoji="0" lang="en-US" sz="3200" b="1" i="0" u="none" strike="noStrike" kern="0" cap="none" spc="-75" normalizeH="0" baseline="0" noProof="0">
              <a:ln>
                <a:noFill/>
              </a:ln>
              <a:solidFill>
                <a:prstClr val="black"/>
              </a:solidFill>
              <a:effectLst/>
              <a:uLnTx/>
              <a:uFillTx/>
              <a:latin typeface="Segoe UI Semibold" panose="020B0502040204020203" pitchFamily="34" charset="0"/>
              <a:ea typeface="+mn-ea"/>
              <a:cs typeface="Segoe UI Semibold" panose="020B0502040204020203" pitchFamily="34" charset="0"/>
            </a:endParaRPr>
          </a:p>
        </p:txBody>
      </p:sp>
      <p:sp>
        <p:nvSpPr>
          <p:cNvPr id="14" name="TextBox 13">
            <a:extLst>
              <a:ext uri="{FF2B5EF4-FFF2-40B4-BE49-F238E27FC236}">
                <a16:creationId xmlns:a16="http://schemas.microsoft.com/office/drawing/2014/main" id="{06B3A005-A34A-A345-0D8F-4D039606AFF7}"/>
              </a:ext>
            </a:extLst>
          </p:cNvPr>
          <p:cNvSpPr txBox="1"/>
          <p:nvPr/>
        </p:nvSpPr>
        <p:spPr>
          <a:xfrm>
            <a:off x="2514519" y="4400550"/>
            <a:ext cx="8113724" cy="822288"/>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marL="0" marR="0" lvl="0" indent="0" algn="ctr" defTabSz="457109" rtl="0" eaLnBrk="1" fontAlgn="auto" latinLnBrk="0" hangingPunct="1">
              <a:lnSpc>
                <a:spcPct val="100000"/>
              </a:lnSpc>
              <a:spcBef>
                <a:spcPts val="0"/>
              </a:spcBef>
              <a:spcAft>
                <a:spcPts val="0"/>
              </a:spcAft>
              <a:buClrTx/>
              <a:buSzTx/>
              <a:buFontTx/>
              <a:buNone/>
              <a:tabLst/>
              <a:defRPr/>
            </a:pPr>
            <a:r>
              <a:rPr kumimoji="0" lang="en-US" sz="3200" b="1" i="0" u="none" strike="noStrike" kern="0" cap="none" spc="-75" normalizeH="0" baseline="0" noProof="0" err="1">
                <a:ln>
                  <a:noFill/>
                </a:ln>
                <a:solidFill>
                  <a:prstClr val="black"/>
                </a:solidFill>
                <a:effectLst/>
                <a:uLnTx/>
                <a:uFillTx/>
                <a:latin typeface="Segoe UI Semibold" panose="020B0502040204020203" pitchFamily="34" charset="0"/>
                <a:ea typeface="+mn-ea"/>
                <a:cs typeface="Segoe UI Semibold" panose="020B0502040204020203" pitchFamily="34" charset="0"/>
              </a:rPr>
              <a:t>ModelContextProtocol.AspNetCore</a:t>
            </a:r>
            <a:endParaRPr kumimoji="0" lang="en-US" sz="3200" b="1" i="0" u="none" strike="noStrike" kern="0" cap="none" spc="-75" normalizeH="0" baseline="0" noProof="0">
              <a:ln>
                <a:noFill/>
              </a:ln>
              <a:solidFill>
                <a:prstClr val="black"/>
              </a:solidFill>
              <a:effectLst/>
              <a:uLnTx/>
              <a:uFillTx/>
              <a:latin typeface="Segoe UI Semibold" panose="020B0502040204020203" pitchFamily="34" charset="0"/>
              <a:ea typeface="+mn-ea"/>
              <a:cs typeface="Segoe UI Semibold" panose="020B0502040204020203" pitchFamily="34" charset="0"/>
            </a:endParaRPr>
          </a:p>
        </p:txBody>
      </p:sp>
      <p:sp>
        <p:nvSpPr>
          <p:cNvPr id="5" name="TextBox 4">
            <a:extLst>
              <a:ext uri="{FF2B5EF4-FFF2-40B4-BE49-F238E27FC236}">
                <a16:creationId xmlns:a16="http://schemas.microsoft.com/office/drawing/2014/main" id="{56A87DF0-7C38-7C50-8D25-432CED773E35}"/>
              </a:ext>
            </a:extLst>
          </p:cNvPr>
          <p:cNvSpPr txBox="1"/>
          <p:nvPr/>
        </p:nvSpPr>
        <p:spPr>
          <a:xfrm>
            <a:off x="3276600" y="2044026"/>
            <a:ext cx="6400800" cy="822288"/>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marL="0" marR="0" lvl="0" indent="0" algn="ctr" defTabSz="457109" rtl="0" eaLnBrk="1" fontAlgn="auto" latinLnBrk="0" hangingPunct="1">
              <a:lnSpc>
                <a:spcPct val="100000"/>
              </a:lnSpc>
              <a:spcBef>
                <a:spcPts val="0"/>
              </a:spcBef>
              <a:spcAft>
                <a:spcPts val="0"/>
              </a:spcAft>
              <a:buClrTx/>
              <a:buSzTx/>
              <a:buFontTx/>
              <a:buNone/>
              <a:tabLst/>
              <a:defRPr/>
            </a:pPr>
            <a:r>
              <a:rPr kumimoji="0" lang="en-US" sz="3200" b="1" i="0" u="none" strike="noStrike" kern="0" cap="none" spc="-75" normalizeH="0" baseline="0" noProof="0" err="1">
                <a:ln>
                  <a:noFill/>
                </a:ln>
                <a:solidFill>
                  <a:prstClr val="black"/>
                </a:solidFill>
                <a:effectLst/>
                <a:uLnTx/>
                <a:uFillTx/>
                <a:latin typeface="Segoe UI Semibold" panose="020B0502040204020203" pitchFamily="34" charset="0"/>
                <a:ea typeface="+mn-ea"/>
                <a:cs typeface="Segoe UI Semibold" panose="020B0502040204020203" pitchFamily="34" charset="0"/>
              </a:rPr>
              <a:t>ModelContextProtocol.Core</a:t>
            </a:r>
            <a:endParaRPr kumimoji="0" lang="en-US" sz="3200" b="1" i="0" u="none" strike="noStrike" kern="0" cap="none" spc="-75" normalizeH="0" baseline="0" noProof="0">
              <a:ln>
                <a:noFill/>
              </a:ln>
              <a:solidFill>
                <a:prstClr val="black"/>
              </a:solidFill>
              <a:effectLst/>
              <a:uLnTx/>
              <a:uFillTx/>
              <a:latin typeface="Segoe UI Semibold" panose="020B0502040204020203" pitchFamily="34" charset="0"/>
              <a:ea typeface="+mn-ea"/>
              <a:cs typeface="Segoe UI Semibold" panose="020B0502040204020203" pitchFamily="34" charset="0"/>
            </a:endParaRPr>
          </a:p>
        </p:txBody>
      </p:sp>
    </p:spTree>
    <p:extLst>
      <p:ext uri="{BB962C8B-B14F-4D97-AF65-F5344CB8AC3E}">
        <p14:creationId xmlns:p14="http://schemas.microsoft.com/office/powerpoint/2010/main" val="113982743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5"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E1D3C7"/>
        </a:solidFill>
        <a:effectLst/>
      </p:bgPr>
    </p:bg>
    <p:spTree>
      <p:nvGrpSpPr>
        <p:cNvPr id="1" name="">
          <a:extLst>
            <a:ext uri="{FF2B5EF4-FFF2-40B4-BE49-F238E27FC236}">
              <a16:creationId xmlns:a16="http://schemas.microsoft.com/office/drawing/2014/main" id="{FCFB0677-6FE4-1700-7A18-2F59956B608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2118DBA-AB8E-6654-F862-B7D37DC9398F}"/>
              </a:ext>
            </a:extLst>
          </p:cNvPr>
          <p:cNvSpPr>
            <a:spLocks noGrp="1"/>
          </p:cNvSpPr>
          <p:nvPr>
            <p:ph type="title"/>
          </p:nvPr>
        </p:nvSpPr>
        <p:spPr/>
        <p:txBody>
          <a:bodyPr/>
          <a:lstStyle/>
          <a:p>
            <a:r>
              <a:rPr lang="en-US"/>
              <a:t>Get Started</a:t>
            </a:r>
          </a:p>
        </p:txBody>
      </p:sp>
      <p:pic>
        <p:nvPicPr>
          <p:cNvPr id="20" name="Picture 19" descr="A screen shot of a computer program&#10;&#10;AI-generated content may be incorrect.">
            <a:extLst>
              <a:ext uri="{FF2B5EF4-FFF2-40B4-BE49-F238E27FC236}">
                <a16:creationId xmlns:a16="http://schemas.microsoft.com/office/drawing/2014/main" id="{9425B661-919A-015B-AACD-2FFC47091214}"/>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1219603"/>
            <a:ext cx="12192000" cy="4418794"/>
          </a:xfrm>
          <a:prstGeom prst="rect">
            <a:avLst/>
          </a:prstGeom>
        </p:spPr>
      </p:pic>
      <p:sp>
        <p:nvSpPr>
          <p:cNvPr id="21" name="Rectangle 20">
            <a:extLst>
              <a:ext uri="{FF2B5EF4-FFF2-40B4-BE49-F238E27FC236}">
                <a16:creationId xmlns:a16="http://schemas.microsoft.com/office/drawing/2014/main" id="{BAC54E28-FF0D-547B-054F-13743355FDB3}"/>
              </a:ext>
            </a:extLst>
          </p:cNvPr>
          <p:cNvSpPr/>
          <p:nvPr/>
        </p:nvSpPr>
        <p:spPr>
          <a:xfrm>
            <a:off x="1154624" y="3429000"/>
            <a:ext cx="9554705" cy="856281"/>
          </a:xfrm>
          <a:prstGeom prst="rect">
            <a:avLst/>
          </a:prstGeom>
          <a:solidFill>
            <a:srgbClr val="1E1E1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642777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21"/>
                                        </p:tgtEl>
                                      </p:cBhvr>
                                    </p:animEffect>
                                    <p:set>
                                      <p:cBhvr>
                                        <p:cTn id="7" dur="1" fill="hold">
                                          <p:stCondLst>
                                            <p:cond delay="499"/>
                                          </p:stCondLst>
                                        </p:cTn>
                                        <p:tgtEl>
                                          <p:spTgt spid="2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E1D3C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E9344C-6075-43FE-32E0-B772DA1AD719}"/>
              </a:ext>
            </a:extLst>
          </p:cNvPr>
          <p:cNvSpPr>
            <a:spLocks noGrp="1"/>
          </p:cNvSpPr>
          <p:nvPr>
            <p:ph type="title"/>
          </p:nvPr>
        </p:nvSpPr>
        <p:spPr/>
        <p:txBody>
          <a:bodyPr/>
          <a:lstStyle/>
          <a:p>
            <a:endParaRPr lang="en-US"/>
          </a:p>
        </p:txBody>
      </p:sp>
      <p:pic>
        <p:nvPicPr>
          <p:cNvPr id="7" name="Picture 6" descr="A computer screen shot of a program&#10;&#10;AI-generated content may be incorrect.">
            <a:extLst>
              <a:ext uri="{FF2B5EF4-FFF2-40B4-BE49-F238E27FC236}">
                <a16:creationId xmlns:a16="http://schemas.microsoft.com/office/drawing/2014/main" id="{532137EA-7F66-FD2A-3D4A-1FC182BF0B3F}"/>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15878" y="0"/>
            <a:ext cx="11560244" cy="6858000"/>
          </a:xfrm>
          <a:prstGeom prst="rect">
            <a:avLst/>
          </a:prstGeom>
        </p:spPr>
      </p:pic>
      <p:sp>
        <p:nvSpPr>
          <p:cNvPr id="8" name="Rectangle 7">
            <a:extLst>
              <a:ext uri="{FF2B5EF4-FFF2-40B4-BE49-F238E27FC236}">
                <a16:creationId xmlns:a16="http://schemas.microsoft.com/office/drawing/2014/main" id="{7C785F0E-14DF-6277-7325-92D5F90BD746}"/>
              </a:ext>
            </a:extLst>
          </p:cNvPr>
          <p:cNvSpPr/>
          <p:nvPr/>
        </p:nvSpPr>
        <p:spPr>
          <a:xfrm>
            <a:off x="1201119" y="3080289"/>
            <a:ext cx="9554705" cy="856281"/>
          </a:xfrm>
          <a:prstGeom prst="rect">
            <a:avLst/>
          </a:prstGeom>
          <a:solidFill>
            <a:srgbClr val="1E1E1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E0CBFAC-C7C4-B1D6-9ECC-AAB251081FE2}"/>
              </a:ext>
            </a:extLst>
          </p:cNvPr>
          <p:cNvSpPr/>
          <p:nvPr/>
        </p:nvSpPr>
        <p:spPr>
          <a:xfrm>
            <a:off x="1201118" y="3936570"/>
            <a:ext cx="9554705" cy="1565328"/>
          </a:xfrm>
          <a:prstGeom prst="rect">
            <a:avLst/>
          </a:prstGeom>
          <a:solidFill>
            <a:srgbClr val="1E1E1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1DC7565-C5CF-EE48-CCCC-D216D267604A}"/>
              </a:ext>
            </a:extLst>
          </p:cNvPr>
          <p:cNvSpPr/>
          <p:nvPr/>
        </p:nvSpPr>
        <p:spPr>
          <a:xfrm>
            <a:off x="1201118" y="5326170"/>
            <a:ext cx="9554705" cy="743703"/>
          </a:xfrm>
          <a:prstGeom prst="rect">
            <a:avLst/>
          </a:prstGeom>
          <a:solidFill>
            <a:srgbClr val="1E1E1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540169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8"/>
                                        </p:tgtEl>
                                      </p:cBhvr>
                                    </p:animEffect>
                                    <p:set>
                                      <p:cBhvr>
                                        <p:cTn id="7" dur="1" fill="hold">
                                          <p:stCondLst>
                                            <p:cond delay="499"/>
                                          </p:stCondLst>
                                        </p:cTn>
                                        <p:tgtEl>
                                          <p:spTgt spid="8"/>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9"/>
                                        </p:tgtEl>
                                      </p:cBhvr>
                                    </p:animEffect>
                                    <p:set>
                                      <p:cBhvr>
                                        <p:cTn id="12" dur="1" fill="hold">
                                          <p:stCondLst>
                                            <p:cond delay="499"/>
                                          </p:stCondLst>
                                        </p:cTn>
                                        <p:tgtEl>
                                          <p:spTgt spid="9"/>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0" nodeType="clickEffect">
                                  <p:stCondLst>
                                    <p:cond delay="0"/>
                                  </p:stCondLst>
                                  <p:childTnLst>
                                    <p:animEffect transition="out" filter="fade">
                                      <p:cBhvr>
                                        <p:cTn id="16" dur="500"/>
                                        <p:tgtEl>
                                          <p:spTgt spid="10"/>
                                        </p:tgtEl>
                                      </p:cBhvr>
                                    </p:animEffect>
                                    <p:set>
                                      <p:cBhvr>
                                        <p:cTn id="17" dur="1" fill="hold">
                                          <p:stCondLst>
                                            <p:cond delay="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E1D3C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100154-37DF-D0E3-AC98-FB99677D9AAE}"/>
              </a:ext>
            </a:extLst>
          </p:cNvPr>
          <p:cNvSpPr>
            <a:spLocks noGrp="1"/>
          </p:cNvSpPr>
          <p:nvPr>
            <p:ph type="title"/>
          </p:nvPr>
        </p:nvSpPr>
        <p:spPr/>
        <p:txBody>
          <a:bodyPr/>
          <a:lstStyle/>
          <a:p>
            <a:endParaRPr lang="en-US"/>
          </a:p>
        </p:txBody>
      </p:sp>
      <p:pic>
        <p:nvPicPr>
          <p:cNvPr id="4" name="Picture 3" descr="A screen shot of a computer&#10;&#10;AI-generated content may be incorrect.">
            <a:extLst>
              <a:ext uri="{FF2B5EF4-FFF2-40B4-BE49-F238E27FC236}">
                <a16:creationId xmlns:a16="http://schemas.microsoft.com/office/drawing/2014/main" id="{E96AD29D-F20E-E42C-8DA5-44771FD3470E}"/>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761613"/>
            <a:ext cx="12192000" cy="5334774"/>
          </a:xfrm>
          <a:prstGeom prst="rect">
            <a:avLst/>
          </a:prstGeom>
        </p:spPr>
      </p:pic>
      <p:sp>
        <p:nvSpPr>
          <p:cNvPr id="5" name="Rectangle 4">
            <a:extLst>
              <a:ext uri="{FF2B5EF4-FFF2-40B4-BE49-F238E27FC236}">
                <a16:creationId xmlns:a16="http://schemas.microsoft.com/office/drawing/2014/main" id="{D4924501-D827-FA16-384E-1809A29D751B}"/>
              </a:ext>
            </a:extLst>
          </p:cNvPr>
          <p:cNvSpPr/>
          <p:nvPr/>
        </p:nvSpPr>
        <p:spPr>
          <a:xfrm>
            <a:off x="1139125" y="3000859"/>
            <a:ext cx="10214675" cy="856281"/>
          </a:xfrm>
          <a:prstGeom prst="rect">
            <a:avLst/>
          </a:prstGeom>
          <a:solidFill>
            <a:srgbClr val="1E1E1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0462A2B8-1E02-9064-414A-8E2895D17FF5}"/>
              </a:ext>
            </a:extLst>
          </p:cNvPr>
          <p:cNvSpPr/>
          <p:nvPr/>
        </p:nvSpPr>
        <p:spPr>
          <a:xfrm>
            <a:off x="1318647" y="4010186"/>
            <a:ext cx="10035153" cy="856281"/>
          </a:xfrm>
          <a:prstGeom prst="rect">
            <a:avLst/>
          </a:prstGeom>
          <a:solidFill>
            <a:srgbClr val="1E1E1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880154D9-5D0A-82E2-357E-F5E828C7EC82}"/>
              </a:ext>
            </a:extLst>
          </p:cNvPr>
          <p:cNvSpPr/>
          <p:nvPr/>
        </p:nvSpPr>
        <p:spPr>
          <a:xfrm>
            <a:off x="780081" y="1954031"/>
            <a:ext cx="10214675" cy="479204"/>
          </a:xfrm>
          <a:prstGeom prst="rect">
            <a:avLst/>
          </a:prstGeom>
          <a:solidFill>
            <a:srgbClr val="1E1E1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476359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5"/>
                                        </p:tgtEl>
                                      </p:cBhvr>
                                    </p:animEffect>
                                    <p:set>
                                      <p:cBhvr>
                                        <p:cTn id="12" dur="1" fill="hold">
                                          <p:stCondLst>
                                            <p:cond delay="499"/>
                                          </p:stCondLst>
                                        </p:cTn>
                                        <p:tgtEl>
                                          <p:spTgt spid="5"/>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0" nodeType="clickEffect">
                                  <p:stCondLst>
                                    <p:cond delay="0"/>
                                  </p:stCondLst>
                                  <p:childTnLst>
                                    <p:animEffect transition="out" filter="fade">
                                      <p:cBhvr>
                                        <p:cTn id="16" dur="500"/>
                                        <p:tgtEl>
                                          <p:spTgt spid="6"/>
                                        </p:tgtEl>
                                      </p:cBhvr>
                                    </p:animEffect>
                                    <p:set>
                                      <p:cBhvr>
                                        <p:cTn id="17"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E1D3C7"/>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Demo</a:t>
            </a:r>
          </a:p>
        </p:txBody>
      </p:sp>
      <p:sp>
        <p:nvSpPr>
          <p:cNvPr id="4" name="Text Placeholder 3"/>
          <p:cNvSpPr>
            <a:spLocks noGrp="1"/>
          </p:cNvSpPr>
          <p:nvPr>
            <p:ph type="body" sz="quarter" idx="12"/>
          </p:nvPr>
        </p:nvSpPr>
        <p:spPr/>
        <p:txBody>
          <a:bodyPr/>
          <a:lstStyle/>
          <a:p>
            <a:r>
              <a:rPr lang="en-US"/>
              <a:t>Building an MCP Server</a:t>
            </a:r>
          </a:p>
        </p:txBody>
      </p:sp>
    </p:spTree>
    <p:extLst>
      <p:ext uri="{BB962C8B-B14F-4D97-AF65-F5344CB8AC3E}">
        <p14:creationId xmlns:p14="http://schemas.microsoft.com/office/powerpoint/2010/main" val="20320308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E1D3C7"/>
        </a:solidFill>
        <a:effectLst/>
      </p:bgPr>
    </p:bg>
    <p:spTree>
      <p:nvGrpSpPr>
        <p:cNvPr id="1" name="">
          <a:extLst>
            <a:ext uri="{FF2B5EF4-FFF2-40B4-BE49-F238E27FC236}">
              <a16:creationId xmlns:a16="http://schemas.microsoft.com/office/drawing/2014/main" id="{4D1FCF98-9B35-8862-18D1-727201092FE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0466E4E-23EF-DD51-FF01-A2F2B68336EE}"/>
              </a:ext>
            </a:extLst>
          </p:cNvPr>
          <p:cNvSpPr>
            <a:spLocks noGrp="1"/>
          </p:cNvSpPr>
          <p:nvPr>
            <p:ph type="title"/>
          </p:nvPr>
        </p:nvSpPr>
        <p:spPr>
          <a:xfrm>
            <a:off x="1173566" y="515268"/>
            <a:ext cx="8761413" cy="706964"/>
          </a:xfrm>
        </p:spPr>
        <p:txBody>
          <a:bodyPr>
            <a:normAutofit/>
          </a:bodyPr>
          <a:lstStyle/>
          <a:p>
            <a:pPr algn="ctr"/>
            <a:r>
              <a:rPr lang="en-US" dirty="0"/>
              <a:t>Model Context Protocol At  Microsoft  </a:t>
            </a:r>
          </a:p>
        </p:txBody>
      </p:sp>
      <p:sp>
        <p:nvSpPr>
          <p:cNvPr id="8" name="Rectangle: Rounded Corners 7">
            <a:extLst>
              <a:ext uri="{FF2B5EF4-FFF2-40B4-BE49-F238E27FC236}">
                <a16:creationId xmlns:a16="http://schemas.microsoft.com/office/drawing/2014/main" id="{CD1FF1EC-695F-690F-DB0C-46BF3BE4AD63}"/>
              </a:ext>
            </a:extLst>
          </p:cNvPr>
          <p:cNvSpPr/>
          <p:nvPr/>
        </p:nvSpPr>
        <p:spPr>
          <a:xfrm>
            <a:off x="1662067" y="5356978"/>
            <a:ext cx="8867867" cy="1095469"/>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2828B4BB-2149-8B68-A2A2-0F20B0047857}"/>
              </a:ext>
            </a:extLst>
          </p:cNvPr>
          <p:cNvSpPr/>
          <p:nvPr/>
        </p:nvSpPr>
        <p:spPr>
          <a:xfrm>
            <a:off x="4922596" y="6276595"/>
            <a:ext cx="2989319" cy="46172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Anthropic logo in transparent PNG and vectorized SVG formats">
            <a:extLst>
              <a:ext uri="{FF2B5EF4-FFF2-40B4-BE49-F238E27FC236}">
                <a16:creationId xmlns:a16="http://schemas.microsoft.com/office/drawing/2014/main" id="{0ACA73D0-D4F9-4ECA-FA8A-621BFC59EEE5}"/>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042637" y="5557683"/>
            <a:ext cx="2106727" cy="23700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549130E5-70AF-C89D-CB23-ADADE0FA2D65}"/>
              </a:ext>
            </a:extLst>
          </p:cNvPr>
          <p:cNvSpPr txBox="1"/>
          <p:nvPr/>
        </p:nvSpPr>
        <p:spPr>
          <a:xfrm>
            <a:off x="4922594" y="6313985"/>
            <a:ext cx="2989321" cy="369332"/>
          </a:xfrm>
          <a:prstGeom prst="rect">
            <a:avLst/>
          </a:prstGeom>
          <a:noFill/>
        </p:spPr>
        <p:txBody>
          <a:bodyPr wrap="square" rtlCol="0">
            <a:spAutoFit/>
          </a:bodyPr>
          <a:lstStyle/>
          <a:p>
            <a:r>
              <a:rPr lang="en-US"/>
              <a:t>Model Context Protocol </a:t>
            </a:r>
          </a:p>
        </p:txBody>
      </p:sp>
      <p:sp>
        <p:nvSpPr>
          <p:cNvPr id="15" name="TextBox 14">
            <a:extLst>
              <a:ext uri="{FF2B5EF4-FFF2-40B4-BE49-F238E27FC236}">
                <a16:creationId xmlns:a16="http://schemas.microsoft.com/office/drawing/2014/main" id="{2C85D5F2-B855-ABB9-07D8-451C712D712A}"/>
              </a:ext>
            </a:extLst>
          </p:cNvPr>
          <p:cNvSpPr txBox="1"/>
          <p:nvPr/>
        </p:nvSpPr>
        <p:spPr>
          <a:xfrm>
            <a:off x="2917213" y="5904713"/>
            <a:ext cx="6357574" cy="307777"/>
          </a:xfrm>
          <a:prstGeom prst="rect">
            <a:avLst/>
          </a:prstGeom>
          <a:noFill/>
        </p:spPr>
        <p:txBody>
          <a:bodyPr wrap="none" rtlCol="0">
            <a:spAutoFit/>
          </a:bodyPr>
          <a:lstStyle/>
          <a:p>
            <a:r>
              <a:rPr lang="en-US" sz="1400" dirty="0"/>
              <a:t>MPC enables seamless Integration between LLM Apps and external data sources</a:t>
            </a:r>
          </a:p>
        </p:txBody>
      </p:sp>
      <p:sp>
        <p:nvSpPr>
          <p:cNvPr id="16" name="Rectangle: Rounded Corners 15">
            <a:extLst>
              <a:ext uri="{FF2B5EF4-FFF2-40B4-BE49-F238E27FC236}">
                <a16:creationId xmlns:a16="http://schemas.microsoft.com/office/drawing/2014/main" id="{6208635B-E048-E4CF-4A17-27FFAF009A35}"/>
              </a:ext>
            </a:extLst>
          </p:cNvPr>
          <p:cNvSpPr/>
          <p:nvPr/>
        </p:nvSpPr>
        <p:spPr>
          <a:xfrm>
            <a:off x="1659802" y="3914479"/>
            <a:ext cx="8872397" cy="1095469"/>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551425B2-A866-751D-0A21-BD8CEDAF77FE}"/>
              </a:ext>
            </a:extLst>
          </p:cNvPr>
          <p:cNvSpPr txBox="1"/>
          <p:nvPr/>
        </p:nvSpPr>
        <p:spPr>
          <a:xfrm>
            <a:off x="4409739" y="4540021"/>
            <a:ext cx="1908202" cy="184666"/>
          </a:xfrm>
          <a:prstGeom prst="rect">
            <a:avLst/>
          </a:prstGeom>
          <a:noFill/>
        </p:spPr>
        <p:txBody>
          <a:bodyPr wrap="square" lIns="0" tIns="0" rIns="0" bIns="0" rtlCol="0">
            <a:spAutoFit/>
          </a:bodyPr>
          <a:lstStyle/>
          <a:p>
            <a:pPr algn="l"/>
            <a:r>
              <a:rPr lang="en-US" sz="1200"/>
              <a:t>Azure API Management </a:t>
            </a:r>
          </a:p>
        </p:txBody>
      </p:sp>
      <p:sp>
        <p:nvSpPr>
          <p:cNvPr id="28" name="Rectangle: Rounded Corners 27">
            <a:extLst>
              <a:ext uri="{FF2B5EF4-FFF2-40B4-BE49-F238E27FC236}">
                <a16:creationId xmlns:a16="http://schemas.microsoft.com/office/drawing/2014/main" id="{EBA360E1-5ED9-4D61-656A-B2BFB6A77628}"/>
              </a:ext>
            </a:extLst>
          </p:cNvPr>
          <p:cNvSpPr/>
          <p:nvPr/>
        </p:nvSpPr>
        <p:spPr>
          <a:xfrm>
            <a:off x="3926883" y="4798205"/>
            <a:ext cx="3874972" cy="386722"/>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Build Local  &amp; Remote MCPs</a:t>
            </a:r>
          </a:p>
        </p:txBody>
      </p:sp>
      <p:sp>
        <p:nvSpPr>
          <p:cNvPr id="29" name="Rectangle: Rounded Corners 28">
            <a:extLst>
              <a:ext uri="{FF2B5EF4-FFF2-40B4-BE49-F238E27FC236}">
                <a16:creationId xmlns:a16="http://schemas.microsoft.com/office/drawing/2014/main" id="{0B2B8758-B0C7-3567-AD10-81D50670721D}"/>
              </a:ext>
            </a:extLst>
          </p:cNvPr>
          <p:cNvSpPr/>
          <p:nvPr/>
        </p:nvSpPr>
        <p:spPr>
          <a:xfrm>
            <a:off x="1659802" y="2328664"/>
            <a:ext cx="5003662" cy="1095469"/>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Rounded Corners 33">
            <a:extLst>
              <a:ext uri="{FF2B5EF4-FFF2-40B4-BE49-F238E27FC236}">
                <a16:creationId xmlns:a16="http://schemas.microsoft.com/office/drawing/2014/main" id="{7480A633-4EE8-7365-101E-191EB5724187}"/>
              </a:ext>
            </a:extLst>
          </p:cNvPr>
          <p:cNvSpPr/>
          <p:nvPr/>
        </p:nvSpPr>
        <p:spPr>
          <a:xfrm>
            <a:off x="2459203" y="3321836"/>
            <a:ext cx="3404860" cy="386722"/>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rPr>
              <a:t>Tools</a:t>
            </a:r>
          </a:p>
        </p:txBody>
      </p:sp>
      <p:pic>
        <p:nvPicPr>
          <p:cNvPr id="40" name="Picture 8" descr="Microsoft Azure Logo, symbol, meaning, history, PNG, brand">
            <a:extLst>
              <a:ext uri="{FF2B5EF4-FFF2-40B4-BE49-F238E27FC236}">
                <a16:creationId xmlns:a16="http://schemas.microsoft.com/office/drawing/2014/main" id="{94C61326-EBE6-C03B-729E-D5AFE3BCAF8E}"/>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893643" y="2509781"/>
            <a:ext cx="538624" cy="307777"/>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2" descr="GitHub logo PNG">
            <a:extLst>
              <a:ext uri="{FF2B5EF4-FFF2-40B4-BE49-F238E27FC236}">
                <a16:creationId xmlns:a16="http://schemas.microsoft.com/office/drawing/2014/main" id="{388C2B9E-0A4D-3324-2837-23F7FB643944}"/>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flipH="1">
            <a:off x="2643815" y="2386666"/>
            <a:ext cx="421503" cy="427139"/>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2" descr="Azure AI Studio - Pricing | Microsoft Azure">
            <a:extLst>
              <a:ext uri="{FF2B5EF4-FFF2-40B4-BE49-F238E27FC236}">
                <a16:creationId xmlns:a16="http://schemas.microsoft.com/office/drawing/2014/main" id="{100F9961-F402-8DD0-E4D4-09BE34CA7907}"/>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1804153" y="2902702"/>
            <a:ext cx="750918" cy="394233"/>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Anthropic Icon Logo PNG Vector - Download Free Resource">
            <a:extLst>
              <a:ext uri="{FF2B5EF4-FFF2-40B4-BE49-F238E27FC236}">
                <a16:creationId xmlns:a16="http://schemas.microsoft.com/office/drawing/2014/main" id="{ED48B059-3730-3D0E-49FA-C89A1D5D05F9}"/>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7357967" y="2731401"/>
            <a:ext cx="356785" cy="244992"/>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2" descr="GitHub logo PNG">
            <a:extLst>
              <a:ext uri="{FF2B5EF4-FFF2-40B4-BE49-F238E27FC236}">
                <a16:creationId xmlns:a16="http://schemas.microsoft.com/office/drawing/2014/main" id="{7BE13D97-AC4F-84BB-0ACA-D79FC2B92E86}"/>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flipH="1">
            <a:off x="8040807" y="2668486"/>
            <a:ext cx="340676" cy="345231"/>
          </a:xfrm>
          <a:prstGeom prst="rect">
            <a:avLst/>
          </a:prstGeom>
          <a:noFill/>
          <a:extLst>
            <a:ext uri="{909E8E84-426E-40DD-AFC4-6F175D3DCCD1}">
              <a14:hiddenFill xmlns:a14="http://schemas.microsoft.com/office/drawing/2010/main">
                <a:solidFill>
                  <a:srgbClr val="FFFFFF"/>
                </a:solidFill>
              </a14:hiddenFill>
            </a:ext>
          </a:extLst>
        </p:spPr>
      </p:pic>
      <p:pic>
        <p:nvPicPr>
          <p:cNvPr id="50" name="Graphic 49" descr="Add outline">
            <a:extLst>
              <a:ext uri="{FF2B5EF4-FFF2-40B4-BE49-F238E27FC236}">
                <a16:creationId xmlns:a16="http://schemas.microsoft.com/office/drawing/2014/main" id="{B8E9A2A2-18D4-6C95-1D0E-E080E321FE4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748008" y="2692654"/>
            <a:ext cx="256584" cy="256584"/>
          </a:xfrm>
          <a:prstGeom prst="rect">
            <a:avLst/>
          </a:prstGeom>
        </p:spPr>
      </p:pic>
      <p:sp>
        <p:nvSpPr>
          <p:cNvPr id="51" name="TextBox 50">
            <a:extLst>
              <a:ext uri="{FF2B5EF4-FFF2-40B4-BE49-F238E27FC236}">
                <a16:creationId xmlns:a16="http://schemas.microsoft.com/office/drawing/2014/main" id="{88B3A4DA-E70C-A20B-C93A-C7908925372F}"/>
              </a:ext>
            </a:extLst>
          </p:cNvPr>
          <p:cNvSpPr txBox="1"/>
          <p:nvPr/>
        </p:nvSpPr>
        <p:spPr>
          <a:xfrm>
            <a:off x="7412445" y="2989979"/>
            <a:ext cx="894797" cy="253916"/>
          </a:xfrm>
          <a:prstGeom prst="rect">
            <a:avLst/>
          </a:prstGeom>
          <a:noFill/>
        </p:spPr>
        <p:txBody>
          <a:bodyPr wrap="none" rtlCol="0">
            <a:spAutoFit/>
          </a:bodyPr>
          <a:lstStyle/>
          <a:p>
            <a:r>
              <a:rPr lang="en-US" sz="1050"/>
              <a:t>Community </a:t>
            </a:r>
          </a:p>
        </p:txBody>
      </p:sp>
      <p:sp>
        <p:nvSpPr>
          <p:cNvPr id="53" name="TextBox 52">
            <a:extLst>
              <a:ext uri="{FF2B5EF4-FFF2-40B4-BE49-F238E27FC236}">
                <a16:creationId xmlns:a16="http://schemas.microsoft.com/office/drawing/2014/main" id="{EDF21300-754A-265A-4F0A-E373012AE456}"/>
              </a:ext>
            </a:extLst>
          </p:cNvPr>
          <p:cNvSpPr txBox="1"/>
          <p:nvPr/>
        </p:nvSpPr>
        <p:spPr>
          <a:xfrm>
            <a:off x="8620414" y="2970907"/>
            <a:ext cx="808235" cy="253916"/>
          </a:xfrm>
          <a:prstGeom prst="rect">
            <a:avLst/>
          </a:prstGeom>
          <a:noFill/>
        </p:spPr>
        <p:txBody>
          <a:bodyPr wrap="none" rtlCol="0">
            <a:spAutoFit/>
          </a:bodyPr>
          <a:lstStyle/>
          <a:p>
            <a:r>
              <a:rPr lang="en-US" sz="1050"/>
              <a:t>Enterprise </a:t>
            </a:r>
          </a:p>
        </p:txBody>
      </p:sp>
      <p:pic>
        <p:nvPicPr>
          <p:cNvPr id="55" name="Picture 54" descr="A black and blue logo&#10;&#10;AI-generated content may be incorrect.">
            <a:extLst>
              <a:ext uri="{FF2B5EF4-FFF2-40B4-BE49-F238E27FC236}">
                <a16:creationId xmlns:a16="http://schemas.microsoft.com/office/drawing/2014/main" id="{A116DD40-D511-C97A-6084-1302C93D173B}"/>
              </a:ext>
            </a:extLst>
          </p:cNvPr>
          <p:cNvPicPr>
            <a:picLocks noChangeAspect="1"/>
          </p:cNvPicPr>
          <p:nvPr/>
        </p:nvPicPr>
        <p:blipFill>
          <a:blip r:embed="rId10">
            <a:extLst>
              <a:ext uri="{28A0092B-C50C-407E-A947-70E740481C1C}">
                <a14:useLocalDpi xmlns:a14="http://schemas.microsoft.com/office/drawing/2010/main"/>
              </a:ext>
            </a:extLst>
          </a:blip>
          <a:srcRect/>
          <a:stretch>
            <a:fillRect/>
          </a:stretch>
        </p:blipFill>
        <p:spPr>
          <a:xfrm>
            <a:off x="9743520" y="2610480"/>
            <a:ext cx="394791" cy="394521"/>
          </a:xfrm>
          <a:prstGeom prst="rect">
            <a:avLst/>
          </a:prstGeom>
        </p:spPr>
      </p:pic>
      <p:sp>
        <p:nvSpPr>
          <p:cNvPr id="56" name="TextBox 55">
            <a:extLst>
              <a:ext uri="{FF2B5EF4-FFF2-40B4-BE49-F238E27FC236}">
                <a16:creationId xmlns:a16="http://schemas.microsoft.com/office/drawing/2014/main" id="{02034622-7021-392E-3E9A-7E583C9D5C32}"/>
              </a:ext>
            </a:extLst>
          </p:cNvPr>
          <p:cNvSpPr txBox="1"/>
          <p:nvPr/>
        </p:nvSpPr>
        <p:spPr>
          <a:xfrm>
            <a:off x="9554444" y="2985960"/>
            <a:ext cx="805029" cy="253916"/>
          </a:xfrm>
          <a:prstGeom prst="rect">
            <a:avLst/>
          </a:prstGeom>
          <a:noFill/>
        </p:spPr>
        <p:txBody>
          <a:bodyPr wrap="none" rtlCol="0">
            <a:spAutoFit/>
          </a:bodyPr>
          <a:lstStyle/>
          <a:p>
            <a:r>
              <a:rPr lang="en-US" sz="1050"/>
              <a:t> Windows  </a:t>
            </a:r>
          </a:p>
        </p:txBody>
      </p:sp>
      <p:sp>
        <p:nvSpPr>
          <p:cNvPr id="57" name="Rectangle: Rounded Corners 56">
            <a:extLst>
              <a:ext uri="{FF2B5EF4-FFF2-40B4-BE49-F238E27FC236}">
                <a16:creationId xmlns:a16="http://schemas.microsoft.com/office/drawing/2014/main" id="{840432AC-99FB-DD72-2F1B-09F1175F4303}"/>
              </a:ext>
            </a:extLst>
          </p:cNvPr>
          <p:cNvSpPr/>
          <p:nvPr/>
        </p:nvSpPr>
        <p:spPr>
          <a:xfrm>
            <a:off x="1662067" y="1050901"/>
            <a:ext cx="8867867" cy="1095469"/>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8" name="Picture 4" descr="Azure API Center - Visual Studio Marketplace">
            <a:extLst>
              <a:ext uri="{FF2B5EF4-FFF2-40B4-BE49-F238E27FC236}">
                <a16:creationId xmlns:a16="http://schemas.microsoft.com/office/drawing/2014/main" id="{5E14A8FE-8DA1-5685-B585-9C41C93867FD}"/>
              </a:ext>
            </a:extLst>
          </p:cNvPr>
          <p:cNvPicPr>
            <a:picLocks noChangeAspect="1" noChangeArrowheads="1"/>
          </p:cNvPicPr>
          <p:nvPr/>
        </p:nvPicPr>
        <p:blipFill>
          <a:blip r:embed="rId11">
            <a:extLst>
              <a:ext uri="{28A0092B-C50C-407E-A947-70E740481C1C}">
                <a14:useLocalDpi xmlns:a14="http://schemas.microsoft.com/office/drawing/2010/main"/>
              </a:ext>
            </a:extLst>
          </a:blip>
          <a:srcRect/>
          <a:stretch>
            <a:fillRect/>
          </a:stretch>
        </p:blipFill>
        <p:spPr bwMode="auto">
          <a:xfrm>
            <a:off x="8824930" y="2623877"/>
            <a:ext cx="362275" cy="362275"/>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58" descr="A blue and purple logo&#10;&#10;AI-generated content may be incorrect.">
            <a:extLst>
              <a:ext uri="{FF2B5EF4-FFF2-40B4-BE49-F238E27FC236}">
                <a16:creationId xmlns:a16="http://schemas.microsoft.com/office/drawing/2014/main" id="{AF36F63D-D976-EBB6-F3F7-0659807DCF17}"/>
              </a:ext>
            </a:extLst>
          </p:cNvPr>
          <p:cNvPicPr>
            <a:picLocks noChangeAspect="1"/>
          </p:cNvPicPr>
          <p:nvPr/>
        </p:nvPicPr>
        <p:blipFill>
          <a:blip r:embed="rId12"/>
          <a:stretch>
            <a:fillRect/>
          </a:stretch>
        </p:blipFill>
        <p:spPr>
          <a:xfrm>
            <a:off x="4830624" y="4079886"/>
            <a:ext cx="779418" cy="389709"/>
          </a:xfrm>
          <a:prstGeom prst="rect">
            <a:avLst/>
          </a:prstGeom>
        </p:spPr>
      </p:pic>
      <p:pic>
        <p:nvPicPr>
          <p:cNvPr id="61" name="Picture 60" descr="A blue and grey logo&#10;&#10;AI-generated content may be incorrect.">
            <a:extLst>
              <a:ext uri="{FF2B5EF4-FFF2-40B4-BE49-F238E27FC236}">
                <a16:creationId xmlns:a16="http://schemas.microsoft.com/office/drawing/2014/main" id="{C4AAF043-1670-8235-4857-7C7D0F1B99A4}"/>
              </a:ext>
            </a:extLst>
          </p:cNvPr>
          <p:cNvPicPr>
            <a:picLocks noChangeAspect="1"/>
          </p:cNvPicPr>
          <p:nvPr/>
        </p:nvPicPr>
        <p:blipFill>
          <a:blip r:embed="rId13"/>
          <a:stretch>
            <a:fillRect/>
          </a:stretch>
        </p:blipFill>
        <p:spPr>
          <a:xfrm>
            <a:off x="8620414" y="4095510"/>
            <a:ext cx="313062" cy="343016"/>
          </a:xfrm>
          <a:prstGeom prst="rect">
            <a:avLst/>
          </a:prstGeom>
        </p:spPr>
      </p:pic>
      <p:sp>
        <p:nvSpPr>
          <p:cNvPr id="1025" name="Rectangle: Rounded Corners 1024">
            <a:extLst>
              <a:ext uri="{FF2B5EF4-FFF2-40B4-BE49-F238E27FC236}">
                <a16:creationId xmlns:a16="http://schemas.microsoft.com/office/drawing/2014/main" id="{DA0B7AB3-2E54-983F-C46B-138AC0B6FFD7}"/>
              </a:ext>
            </a:extLst>
          </p:cNvPr>
          <p:cNvSpPr/>
          <p:nvPr/>
        </p:nvSpPr>
        <p:spPr>
          <a:xfrm>
            <a:off x="3980856" y="1856939"/>
            <a:ext cx="4230289" cy="386722"/>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rPr>
              <a:t>MCP Clients &amp; Host </a:t>
            </a:r>
          </a:p>
        </p:txBody>
      </p:sp>
      <p:pic>
        <p:nvPicPr>
          <p:cNvPr id="1027" name="Picture 18" descr="Microsoft Copilot Studio Reviews - 2025">
            <a:extLst>
              <a:ext uri="{FF2B5EF4-FFF2-40B4-BE49-F238E27FC236}">
                <a16:creationId xmlns:a16="http://schemas.microsoft.com/office/drawing/2014/main" id="{44D7D79A-7D49-EFB5-CA74-C75D60A78229}"/>
              </a:ext>
            </a:extLst>
          </p:cNvPr>
          <p:cNvPicPr>
            <a:picLocks noChangeAspect="1" noChangeArrowheads="1"/>
          </p:cNvPicPr>
          <p:nvPr/>
        </p:nvPicPr>
        <p:blipFill>
          <a:blip r:embed="rId14">
            <a:extLst>
              <a:ext uri="{28A0092B-C50C-407E-A947-70E740481C1C}">
                <a14:useLocalDpi xmlns:a14="http://schemas.microsoft.com/office/drawing/2010/main"/>
              </a:ext>
            </a:extLst>
          </a:blip>
          <a:srcRect/>
          <a:stretch>
            <a:fillRect/>
          </a:stretch>
        </p:blipFill>
        <p:spPr bwMode="auto">
          <a:xfrm>
            <a:off x="1998625" y="1155932"/>
            <a:ext cx="493014" cy="493014"/>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14" descr="Visual Studio Code Svg Preview - Printable Forms Free Online">
            <a:extLst>
              <a:ext uri="{FF2B5EF4-FFF2-40B4-BE49-F238E27FC236}">
                <a16:creationId xmlns:a16="http://schemas.microsoft.com/office/drawing/2014/main" id="{7C63177E-F72B-39E0-647B-183037C3DF72}"/>
              </a:ext>
            </a:extLst>
          </p:cNvPr>
          <p:cNvPicPr>
            <a:picLocks noChangeAspect="1" noChangeArrowheads="1"/>
          </p:cNvPicPr>
          <p:nvPr/>
        </p:nvPicPr>
        <p:blipFill>
          <a:blip r:embed="rId15">
            <a:extLst>
              <a:ext uri="{28A0092B-C50C-407E-A947-70E740481C1C}">
                <a14:useLocalDpi xmlns:a14="http://schemas.microsoft.com/office/drawing/2010/main"/>
              </a:ext>
            </a:extLst>
          </a:blip>
          <a:srcRect/>
          <a:stretch>
            <a:fillRect/>
          </a:stretch>
        </p:blipFill>
        <p:spPr bwMode="auto">
          <a:xfrm>
            <a:off x="3092885" y="1176614"/>
            <a:ext cx="451650" cy="451650"/>
          </a:xfrm>
          <a:prstGeom prst="rect">
            <a:avLst/>
          </a:prstGeom>
          <a:noFill/>
          <a:extLst>
            <a:ext uri="{909E8E84-426E-40DD-AFC4-6F175D3DCCD1}">
              <a14:hiddenFill xmlns:a14="http://schemas.microsoft.com/office/drawing/2010/main">
                <a:solidFill>
                  <a:srgbClr val="FFFFFF"/>
                </a:solidFill>
              </a14:hiddenFill>
            </a:ext>
          </a:extLst>
        </p:spPr>
      </p:pic>
      <p:pic>
        <p:nvPicPr>
          <p:cNvPr id="1031" name="Picture 2" descr="Azure AI Studio - Pricing | Microsoft Azure">
            <a:extLst>
              <a:ext uri="{FF2B5EF4-FFF2-40B4-BE49-F238E27FC236}">
                <a16:creationId xmlns:a16="http://schemas.microsoft.com/office/drawing/2014/main" id="{550E4051-CDA8-3F99-4817-9AB5EE9F7D68}"/>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3951832" y="1176615"/>
            <a:ext cx="860283" cy="451649"/>
          </a:xfrm>
          <a:prstGeom prst="rect">
            <a:avLst/>
          </a:prstGeom>
          <a:noFill/>
          <a:extLst>
            <a:ext uri="{909E8E84-426E-40DD-AFC4-6F175D3DCCD1}">
              <a14:hiddenFill xmlns:a14="http://schemas.microsoft.com/office/drawing/2010/main">
                <a:solidFill>
                  <a:srgbClr val="FFFFFF"/>
                </a:solidFill>
              </a14:hiddenFill>
            </a:ext>
          </a:extLst>
        </p:spPr>
      </p:pic>
      <p:pic>
        <p:nvPicPr>
          <p:cNvPr id="1033" name="Picture 4">
            <a:extLst>
              <a:ext uri="{FF2B5EF4-FFF2-40B4-BE49-F238E27FC236}">
                <a16:creationId xmlns:a16="http://schemas.microsoft.com/office/drawing/2014/main" id="{AECBF1C4-BAC3-F8CA-5BA8-BCC6A077B8CA}"/>
              </a:ext>
            </a:extLst>
          </p:cNvPr>
          <p:cNvPicPr>
            <a:picLocks noChangeAspect="1" noChangeArrowheads="1"/>
          </p:cNvPicPr>
          <p:nvPr/>
        </p:nvPicPr>
        <p:blipFill>
          <a:blip r:embed="rId16">
            <a:extLst>
              <a:ext uri="{28A0092B-C50C-407E-A947-70E740481C1C}">
                <a14:useLocalDpi xmlns:a14="http://schemas.microsoft.com/office/drawing/2010/main"/>
              </a:ext>
            </a:extLst>
          </a:blip>
          <a:srcRect/>
          <a:stretch>
            <a:fillRect/>
          </a:stretch>
        </p:blipFill>
        <p:spPr bwMode="auto">
          <a:xfrm>
            <a:off x="5339076" y="1187241"/>
            <a:ext cx="430395" cy="430395"/>
          </a:xfrm>
          <a:prstGeom prst="rect">
            <a:avLst/>
          </a:prstGeom>
          <a:noFill/>
          <a:extLst>
            <a:ext uri="{909E8E84-426E-40DD-AFC4-6F175D3DCCD1}">
              <a14:hiddenFill xmlns:a14="http://schemas.microsoft.com/office/drawing/2010/main">
                <a:solidFill>
                  <a:srgbClr val="FFFFFF"/>
                </a:solidFill>
              </a14:hiddenFill>
            </a:ext>
          </a:extLst>
        </p:spPr>
      </p:pic>
      <p:sp>
        <p:nvSpPr>
          <p:cNvPr id="1035" name="TextBox 1034">
            <a:extLst>
              <a:ext uri="{FF2B5EF4-FFF2-40B4-BE49-F238E27FC236}">
                <a16:creationId xmlns:a16="http://schemas.microsoft.com/office/drawing/2014/main" id="{A775DCD7-6068-79E8-A3ED-85BA65794CE3}"/>
              </a:ext>
            </a:extLst>
          </p:cNvPr>
          <p:cNvSpPr txBox="1"/>
          <p:nvPr/>
        </p:nvSpPr>
        <p:spPr>
          <a:xfrm>
            <a:off x="1796854" y="1613200"/>
            <a:ext cx="984244" cy="184666"/>
          </a:xfrm>
          <a:prstGeom prst="rect">
            <a:avLst/>
          </a:prstGeom>
          <a:noFill/>
        </p:spPr>
        <p:txBody>
          <a:bodyPr wrap="none" lIns="0" tIns="0" rIns="0" bIns="0" rtlCol="0">
            <a:spAutoFit/>
          </a:bodyPr>
          <a:lstStyle/>
          <a:p>
            <a:pPr algn="l"/>
            <a:r>
              <a:rPr lang="en-US" sz="1200"/>
              <a:t>Copilot Studio </a:t>
            </a:r>
          </a:p>
        </p:txBody>
      </p:sp>
      <p:sp>
        <p:nvSpPr>
          <p:cNvPr id="1036" name="TextBox 1035">
            <a:extLst>
              <a:ext uri="{FF2B5EF4-FFF2-40B4-BE49-F238E27FC236}">
                <a16:creationId xmlns:a16="http://schemas.microsoft.com/office/drawing/2014/main" id="{8B93E12A-DB9D-113C-17E9-C6D4A7BAF8F7}"/>
              </a:ext>
            </a:extLst>
          </p:cNvPr>
          <p:cNvSpPr txBox="1"/>
          <p:nvPr/>
        </p:nvSpPr>
        <p:spPr>
          <a:xfrm>
            <a:off x="3034156" y="1613200"/>
            <a:ext cx="565155" cy="184666"/>
          </a:xfrm>
          <a:prstGeom prst="rect">
            <a:avLst/>
          </a:prstGeom>
          <a:noFill/>
        </p:spPr>
        <p:txBody>
          <a:bodyPr wrap="none" lIns="0" tIns="0" rIns="0" bIns="0" rtlCol="0">
            <a:spAutoFit/>
          </a:bodyPr>
          <a:lstStyle/>
          <a:p>
            <a:pPr algn="l"/>
            <a:r>
              <a:rPr lang="en-US" sz="1200"/>
              <a:t>VS Code</a:t>
            </a:r>
          </a:p>
        </p:txBody>
      </p:sp>
      <p:sp>
        <p:nvSpPr>
          <p:cNvPr id="1038" name="TextBox 1037">
            <a:extLst>
              <a:ext uri="{FF2B5EF4-FFF2-40B4-BE49-F238E27FC236}">
                <a16:creationId xmlns:a16="http://schemas.microsoft.com/office/drawing/2014/main" id="{A0BEE027-3CEA-B94E-BA4C-67D8E3219A38}"/>
              </a:ext>
            </a:extLst>
          </p:cNvPr>
          <p:cNvSpPr txBox="1"/>
          <p:nvPr/>
        </p:nvSpPr>
        <p:spPr>
          <a:xfrm>
            <a:off x="3951832" y="1613200"/>
            <a:ext cx="992836" cy="184666"/>
          </a:xfrm>
          <a:prstGeom prst="rect">
            <a:avLst/>
          </a:prstGeom>
          <a:noFill/>
        </p:spPr>
        <p:txBody>
          <a:bodyPr wrap="none" lIns="0" tIns="0" rIns="0" bIns="0" rtlCol="0">
            <a:spAutoFit/>
          </a:bodyPr>
          <a:lstStyle/>
          <a:p>
            <a:pPr algn="l"/>
            <a:r>
              <a:rPr lang="en-US" sz="1200" dirty="0"/>
              <a:t>Foundry Agent</a:t>
            </a:r>
          </a:p>
        </p:txBody>
      </p:sp>
      <p:sp>
        <p:nvSpPr>
          <p:cNvPr id="1039" name="TextBox 1038">
            <a:extLst>
              <a:ext uri="{FF2B5EF4-FFF2-40B4-BE49-F238E27FC236}">
                <a16:creationId xmlns:a16="http://schemas.microsoft.com/office/drawing/2014/main" id="{C608F35D-410F-B0F0-B961-11683EC5140D}"/>
              </a:ext>
            </a:extLst>
          </p:cNvPr>
          <p:cNvSpPr txBox="1"/>
          <p:nvPr/>
        </p:nvSpPr>
        <p:spPr>
          <a:xfrm>
            <a:off x="5148087" y="1613200"/>
            <a:ext cx="937757" cy="184666"/>
          </a:xfrm>
          <a:prstGeom prst="rect">
            <a:avLst/>
          </a:prstGeom>
          <a:noFill/>
        </p:spPr>
        <p:txBody>
          <a:bodyPr wrap="none" lIns="0" tIns="0" rIns="0" bIns="0" rtlCol="0">
            <a:spAutoFit/>
          </a:bodyPr>
          <a:lstStyle/>
          <a:p>
            <a:pPr algn="l"/>
            <a:r>
              <a:rPr lang="en-US" sz="1200"/>
              <a:t>Visual Studio </a:t>
            </a:r>
          </a:p>
        </p:txBody>
      </p:sp>
      <p:sp>
        <p:nvSpPr>
          <p:cNvPr id="1040" name="TextBox 1039">
            <a:extLst>
              <a:ext uri="{FF2B5EF4-FFF2-40B4-BE49-F238E27FC236}">
                <a16:creationId xmlns:a16="http://schemas.microsoft.com/office/drawing/2014/main" id="{1837BAAF-9884-17D4-B731-4C8154087B5C}"/>
              </a:ext>
            </a:extLst>
          </p:cNvPr>
          <p:cNvSpPr txBox="1"/>
          <p:nvPr/>
        </p:nvSpPr>
        <p:spPr>
          <a:xfrm>
            <a:off x="9259988" y="1621250"/>
            <a:ext cx="1122423" cy="184666"/>
          </a:xfrm>
          <a:prstGeom prst="rect">
            <a:avLst/>
          </a:prstGeom>
          <a:noFill/>
        </p:spPr>
        <p:txBody>
          <a:bodyPr wrap="none" lIns="0" tIns="0" rIns="0" bIns="0" rtlCol="0">
            <a:spAutoFit/>
          </a:bodyPr>
          <a:lstStyle/>
          <a:p>
            <a:pPr algn="l"/>
            <a:r>
              <a:rPr lang="en-US" sz="1200"/>
              <a:t>Semantic Kernel </a:t>
            </a:r>
          </a:p>
        </p:txBody>
      </p:sp>
      <p:sp>
        <p:nvSpPr>
          <p:cNvPr id="3" name="Rectangle: Rounded Corners 2">
            <a:extLst>
              <a:ext uri="{FF2B5EF4-FFF2-40B4-BE49-F238E27FC236}">
                <a16:creationId xmlns:a16="http://schemas.microsoft.com/office/drawing/2014/main" id="{E89B5544-BA1C-C6E2-3558-CA7788D60525}"/>
              </a:ext>
            </a:extLst>
          </p:cNvPr>
          <p:cNvSpPr/>
          <p:nvPr/>
        </p:nvSpPr>
        <p:spPr>
          <a:xfrm>
            <a:off x="6838258" y="2323526"/>
            <a:ext cx="3881994" cy="1095469"/>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Rounded Corners 3">
            <a:extLst>
              <a:ext uri="{FF2B5EF4-FFF2-40B4-BE49-F238E27FC236}">
                <a16:creationId xmlns:a16="http://schemas.microsoft.com/office/drawing/2014/main" id="{3BCC1605-1894-80D0-5B7B-F0295D8A32FC}"/>
              </a:ext>
            </a:extLst>
          </p:cNvPr>
          <p:cNvSpPr/>
          <p:nvPr/>
        </p:nvSpPr>
        <p:spPr>
          <a:xfrm>
            <a:off x="7151448" y="3324504"/>
            <a:ext cx="3404860" cy="386722"/>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rPr>
              <a:t>Registry</a:t>
            </a:r>
          </a:p>
        </p:txBody>
      </p:sp>
      <p:pic>
        <p:nvPicPr>
          <p:cNvPr id="5" name="Picture 14" descr="playwrights - Clip Art Library">
            <a:extLst>
              <a:ext uri="{FF2B5EF4-FFF2-40B4-BE49-F238E27FC236}">
                <a16:creationId xmlns:a16="http://schemas.microsoft.com/office/drawing/2014/main" id="{C4D76901-692C-D0B7-BDB8-077FEE29AF1A}"/>
              </a:ext>
            </a:extLst>
          </p:cNvPr>
          <p:cNvPicPr>
            <a:picLocks noChangeAspect="1" noChangeArrowheads="1"/>
          </p:cNvPicPr>
          <p:nvPr/>
        </p:nvPicPr>
        <p:blipFill>
          <a:blip r:embed="rId17">
            <a:extLst>
              <a:ext uri="{28A0092B-C50C-407E-A947-70E740481C1C}">
                <a14:useLocalDpi xmlns:a14="http://schemas.microsoft.com/office/drawing/2010/main"/>
              </a:ext>
            </a:extLst>
          </a:blip>
          <a:srcRect/>
          <a:stretch>
            <a:fillRect/>
          </a:stretch>
        </p:blipFill>
        <p:spPr bwMode="auto">
          <a:xfrm>
            <a:off x="2528551" y="2891115"/>
            <a:ext cx="488071" cy="366053"/>
          </a:xfrm>
          <a:prstGeom prst="rect">
            <a:avLst/>
          </a:prstGeom>
          <a:noFill/>
          <a:extLst>
            <a:ext uri="{909E8E84-426E-40DD-AFC4-6F175D3DCCD1}">
              <a14:hiddenFill xmlns:a14="http://schemas.microsoft.com/office/drawing/2010/main">
                <a:solidFill>
                  <a:srgbClr val="FFFFFF"/>
                </a:solidFill>
              </a14:hiddenFill>
            </a:ext>
          </a:extLst>
        </p:spPr>
      </p:pic>
      <p:pic>
        <p:nvPicPr>
          <p:cNvPr id="6" name="Graphic 5">
            <a:extLst>
              <a:ext uri="{FF2B5EF4-FFF2-40B4-BE49-F238E27FC236}">
                <a16:creationId xmlns:a16="http://schemas.microsoft.com/office/drawing/2014/main" id="{4A9BEA05-DFBE-44F4-58EC-4FE143DFB598}"/>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3413566" y="2389810"/>
            <a:ext cx="461727" cy="461727"/>
          </a:xfrm>
          <a:prstGeom prst="rect">
            <a:avLst/>
          </a:prstGeom>
        </p:spPr>
      </p:pic>
      <p:pic>
        <p:nvPicPr>
          <p:cNvPr id="9" name="Picture 8" descr="A blue and purple logo&#10;&#10;AI-generated content may be incorrect.">
            <a:extLst>
              <a:ext uri="{FF2B5EF4-FFF2-40B4-BE49-F238E27FC236}">
                <a16:creationId xmlns:a16="http://schemas.microsoft.com/office/drawing/2014/main" id="{C14FDFAA-5455-C8F6-CFD9-033B6A35C447}"/>
              </a:ext>
            </a:extLst>
          </p:cNvPr>
          <p:cNvPicPr>
            <a:picLocks noChangeAspect="1"/>
          </p:cNvPicPr>
          <p:nvPr/>
        </p:nvPicPr>
        <p:blipFill>
          <a:blip r:embed="rId20"/>
          <a:stretch>
            <a:fillRect/>
          </a:stretch>
        </p:blipFill>
        <p:spPr>
          <a:xfrm>
            <a:off x="3225714" y="2886263"/>
            <a:ext cx="309661" cy="309661"/>
          </a:xfrm>
          <a:prstGeom prst="rect">
            <a:avLst/>
          </a:prstGeom>
        </p:spPr>
      </p:pic>
      <p:pic>
        <p:nvPicPr>
          <p:cNvPr id="10" name="Picture 9">
            <a:extLst>
              <a:ext uri="{FF2B5EF4-FFF2-40B4-BE49-F238E27FC236}">
                <a16:creationId xmlns:a16="http://schemas.microsoft.com/office/drawing/2014/main" id="{D8081F45-B7EE-6FDA-1AAB-A7A461D4367F}"/>
              </a:ext>
            </a:extLst>
          </p:cNvPr>
          <p:cNvPicPr>
            <a:picLocks noChangeAspect="1"/>
          </p:cNvPicPr>
          <p:nvPr/>
        </p:nvPicPr>
        <p:blipFill>
          <a:blip r:embed="rId21"/>
          <a:stretch>
            <a:fillRect/>
          </a:stretch>
        </p:blipFill>
        <p:spPr>
          <a:xfrm>
            <a:off x="7194936" y="1206221"/>
            <a:ext cx="506660" cy="406979"/>
          </a:xfrm>
          <a:prstGeom prst="rect">
            <a:avLst/>
          </a:prstGeom>
        </p:spPr>
      </p:pic>
      <p:pic>
        <p:nvPicPr>
          <p:cNvPr id="7" name="Picture 6" descr="A yellow folder with black background&#10;&#10;AI-generated content may be incorrect.">
            <a:extLst>
              <a:ext uri="{FF2B5EF4-FFF2-40B4-BE49-F238E27FC236}">
                <a16:creationId xmlns:a16="http://schemas.microsoft.com/office/drawing/2014/main" id="{2F8E118A-C6D5-9AD5-8C85-CF5BC4A3C081}"/>
              </a:ext>
            </a:extLst>
          </p:cNvPr>
          <p:cNvPicPr>
            <a:picLocks noChangeAspect="1"/>
          </p:cNvPicPr>
          <p:nvPr/>
        </p:nvPicPr>
        <p:blipFill>
          <a:blip r:embed="rId22"/>
          <a:stretch>
            <a:fillRect/>
          </a:stretch>
        </p:blipFill>
        <p:spPr>
          <a:xfrm>
            <a:off x="3828316" y="2837721"/>
            <a:ext cx="388327" cy="334026"/>
          </a:xfrm>
          <a:prstGeom prst="rect">
            <a:avLst/>
          </a:prstGeom>
        </p:spPr>
      </p:pic>
      <p:pic>
        <p:nvPicPr>
          <p:cNvPr id="1028" name="Picture 4" descr="Where to get the new C# logo image? · Issue #5912 · dotnet/vscode ...">
            <a:extLst>
              <a:ext uri="{FF2B5EF4-FFF2-40B4-BE49-F238E27FC236}">
                <a16:creationId xmlns:a16="http://schemas.microsoft.com/office/drawing/2014/main" id="{225DB8A8-ED11-533A-2BFC-7B0C5C8F0816}"/>
              </a:ext>
            </a:extLst>
          </p:cNvPr>
          <p:cNvPicPr>
            <a:picLocks noChangeAspect="1" noChangeArrowheads="1"/>
          </p:cNvPicPr>
          <p:nvPr/>
        </p:nvPicPr>
        <p:blipFill>
          <a:blip r:embed="rId23">
            <a:extLst>
              <a:ext uri="{28A0092B-C50C-407E-A947-70E740481C1C}">
                <a14:useLocalDpi xmlns:a14="http://schemas.microsoft.com/office/drawing/2010/main"/>
              </a:ext>
            </a:extLst>
          </a:blip>
          <a:srcRect/>
          <a:stretch>
            <a:fillRect/>
          </a:stretch>
        </p:blipFill>
        <p:spPr bwMode="auto">
          <a:xfrm>
            <a:off x="3309577" y="4035578"/>
            <a:ext cx="478324" cy="478324"/>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D0235F54-CC59-FE81-F23B-B0E6657689BD}"/>
              </a:ext>
            </a:extLst>
          </p:cNvPr>
          <p:cNvSpPr txBox="1"/>
          <p:nvPr/>
        </p:nvSpPr>
        <p:spPr>
          <a:xfrm>
            <a:off x="6913245" y="1620471"/>
            <a:ext cx="998671" cy="184666"/>
          </a:xfrm>
          <a:prstGeom prst="rect">
            <a:avLst/>
          </a:prstGeom>
          <a:noFill/>
        </p:spPr>
        <p:txBody>
          <a:bodyPr wrap="none" lIns="0" tIns="0" rIns="0" bIns="0" rtlCol="0">
            <a:spAutoFit/>
          </a:bodyPr>
          <a:lstStyle/>
          <a:p>
            <a:pPr algn="l"/>
            <a:r>
              <a:rPr lang="en-US" sz="1200"/>
              <a:t>GitHub Copilot</a:t>
            </a:r>
          </a:p>
        </p:txBody>
      </p:sp>
      <p:sp>
        <p:nvSpPr>
          <p:cNvPr id="18" name="TextBox 17">
            <a:extLst>
              <a:ext uri="{FF2B5EF4-FFF2-40B4-BE49-F238E27FC236}">
                <a16:creationId xmlns:a16="http://schemas.microsoft.com/office/drawing/2014/main" id="{0EB7CB0F-8B2D-F1D0-0545-517DE8381181}"/>
              </a:ext>
            </a:extLst>
          </p:cNvPr>
          <p:cNvSpPr txBox="1"/>
          <p:nvPr/>
        </p:nvSpPr>
        <p:spPr>
          <a:xfrm>
            <a:off x="3151067" y="4540021"/>
            <a:ext cx="1179976" cy="184666"/>
          </a:xfrm>
          <a:prstGeom prst="rect">
            <a:avLst/>
          </a:prstGeom>
          <a:noFill/>
        </p:spPr>
        <p:txBody>
          <a:bodyPr wrap="square" lIns="0" tIns="0" rIns="0" bIns="0" rtlCol="0">
            <a:spAutoFit/>
          </a:bodyPr>
          <a:lstStyle/>
          <a:p>
            <a:pPr algn="l"/>
            <a:r>
              <a:rPr lang="en-US" sz="1200"/>
              <a:t>C# MCP SDK </a:t>
            </a:r>
          </a:p>
        </p:txBody>
      </p:sp>
      <p:sp>
        <p:nvSpPr>
          <p:cNvPr id="19" name="TextBox 18">
            <a:extLst>
              <a:ext uri="{FF2B5EF4-FFF2-40B4-BE49-F238E27FC236}">
                <a16:creationId xmlns:a16="http://schemas.microsoft.com/office/drawing/2014/main" id="{3CC05846-315E-143F-3A73-735F20E9DD2C}"/>
              </a:ext>
            </a:extLst>
          </p:cNvPr>
          <p:cNvSpPr txBox="1"/>
          <p:nvPr/>
        </p:nvSpPr>
        <p:spPr>
          <a:xfrm>
            <a:off x="8021692" y="4540021"/>
            <a:ext cx="1564985" cy="184666"/>
          </a:xfrm>
          <a:prstGeom prst="rect">
            <a:avLst/>
          </a:prstGeom>
          <a:noFill/>
        </p:spPr>
        <p:txBody>
          <a:bodyPr wrap="square" lIns="0" tIns="0" rIns="0" bIns="0" rtlCol="0">
            <a:spAutoFit/>
          </a:bodyPr>
          <a:lstStyle/>
          <a:p>
            <a:pPr algn="l"/>
            <a:r>
              <a:rPr lang="en-US" sz="1200"/>
              <a:t>Microsoft Connectors</a:t>
            </a:r>
          </a:p>
        </p:txBody>
      </p:sp>
      <p:sp>
        <p:nvSpPr>
          <p:cNvPr id="20" name="TextBox 19">
            <a:extLst>
              <a:ext uri="{FF2B5EF4-FFF2-40B4-BE49-F238E27FC236}">
                <a16:creationId xmlns:a16="http://schemas.microsoft.com/office/drawing/2014/main" id="{57285F85-017B-BA5C-00C4-7402F5BBB46E}"/>
              </a:ext>
            </a:extLst>
          </p:cNvPr>
          <p:cNvSpPr txBox="1"/>
          <p:nvPr/>
        </p:nvSpPr>
        <p:spPr>
          <a:xfrm>
            <a:off x="6606951" y="4540021"/>
            <a:ext cx="1194904" cy="184666"/>
          </a:xfrm>
          <a:prstGeom prst="rect">
            <a:avLst/>
          </a:prstGeom>
          <a:noFill/>
        </p:spPr>
        <p:txBody>
          <a:bodyPr wrap="square" lIns="0" tIns="0" rIns="0" bIns="0" rtlCol="0">
            <a:spAutoFit/>
          </a:bodyPr>
          <a:lstStyle/>
          <a:p>
            <a:pPr algn="l"/>
            <a:r>
              <a:rPr lang="en-US" sz="1200"/>
              <a:t>Azure Functions</a:t>
            </a:r>
          </a:p>
        </p:txBody>
      </p:sp>
      <p:pic>
        <p:nvPicPr>
          <p:cNvPr id="1030" name="Picture 6" descr="Azure Functions—Develop Faster With Serverless Compute | Microsoft Azure">
            <a:extLst>
              <a:ext uri="{FF2B5EF4-FFF2-40B4-BE49-F238E27FC236}">
                <a16:creationId xmlns:a16="http://schemas.microsoft.com/office/drawing/2014/main" id="{FA4746AF-8ED0-5C3A-9E6C-4FEED16330CF}"/>
              </a:ext>
            </a:extLst>
          </p:cNvPr>
          <p:cNvPicPr>
            <a:picLocks noChangeAspect="1" noChangeArrowheads="1"/>
          </p:cNvPicPr>
          <p:nvPr/>
        </p:nvPicPr>
        <p:blipFill>
          <a:blip r:embed="rId24">
            <a:extLst>
              <a:ext uri="{28A0092B-C50C-407E-A947-70E740481C1C}">
                <a14:useLocalDpi xmlns:a14="http://schemas.microsoft.com/office/drawing/2010/main"/>
              </a:ext>
            </a:extLst>
          </a:blip>
          <a:srcRect/>
          <a:stretch>
            <a:fillRect/>
          </a:stretch>
        </p:blipFill>
        <p:spPr bwMode="auto">
          <a:xfrm>
            <a:off x="6803973" y="4092358"/>
            <a:ext cx="694788" cy="364764"/>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Notion Logo, symbol, meaning, history, PNG, brand">
            <a:extLst>
              <a:ext uri="{FF2B5EF4-FFF2-40B4-BE49-F238E27FC236}">
                <a16:creationId xmlns:a16="http://schemas.microsoft.com/office/drawing/2014/main" id="{19D66993-83BB-D1EA-4F8D-F9DDE2D868E2}"/>
              </a:ext>
            </a:extLst>
          </p:cNvPr>
          <p:cNvPicPr>
            <a:picLocks noChangeAspect="1" noChangeArrowheads="1"/>
          </p:cNvPicPr>
          <p:nvPr/>
        </p:nvPicPr>
        <p:blipFill>
          <a:blip r:embed="rId25">
            <a:extLst>
              <a:ext uri="{28A0092B-C50C-407E-A947-70E740481C1C}">
                <a14:useLocalDpi xmlns:a14="http://schemas.microsoft.com/office/drawing/2010/main"/>
              </a:ext>
            </a:extLst>
          </a:blip>
          <a:srcRect/>
          <a:stretch>
            <a:fillRect/>
          </a:stretch>
        </p:blipFill>
        <p:spPr bwMode="auto">
          <a:xfrm>
            <a:off x="4334728" y="2860359"/>
            <a:ext cx="698320" cy="392805"/>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6">
            <a:extLst>
              <a:ext uri="{FF2B5EF4-FFF2-40B4-BE49-F238E27FC236}">
                <a16:creationId xmlns:a16="http://schemas.microsoft.com/office/drawing/2014/main" id="{449F81F0-4156-A955-C127-FE3315CBB7D6}"/>
              </a:ext>
            </a:extLst>
          </p:cNvPr>
          <p:cNvPicPr>
            <a:picLocks noChangeAspect="1" noChangeArrowheads="1"/>
          </p:cNvPicPr>
          <p:nvPr/>
        </p:nvPicPr>
        <p:blipFill rotWithShape="1">
          <a:blip r:embed="rId26">
            <a:extLst>
              <a:ext uri="{28A0092B-C50C-407E-A947-70E740481C1C}">
                <a14:useLocalDpi xmlns:a14="http://schemas.microsoft.com/office/drawing/2010/main"/>
              </a:ext>
            </a:extLst>
          </a:blip>
          <a:srcRect l="7581" t="7335" r="6524" b="9262"/>
          <a:stretch/>
        </p:blipFill>
        <p:spPr bwMode="auto">
          <a:xfrm>
            <a:off x="5016077" y="2886263"/>
            <a:ext cx="640571" cy="221076"/>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8" descr="Atlassian Logo, symbol, meaning, history, PNG, brand">
            <a:extLst>
              <a:ext uri="{FF2B5EF4-FFF2-40B4-BE49-F238E27FC236}">
                <a16:creationId xmlns:a16="http://schemas.microsoft.com/office/drawing/2014/main" id="{4FB982F0-D1AA-D585-A290-EC0C686E9151}"/>
              </a:ext>
            </a:extLst>
          </p:cNvPr>
          <p:cNvPicPr>
            <a:picLocks noChangeAspect="1" noChangeArrowheads="1"/>
          </p:cNvPicPr>
          <p:nvPr/>
        </p:nvPicPr>
        <p:blipFill>
          <a:blip r:embed="rId27">
            <a:extLst>
              <a:ext uri="{28A0092B-C50C-407E-A947-70E740481C1C}">
                <a14:useLocalDpi xmlns:a14="http://schemas.microsoft.com/office/drawing/2010/main"/>
              </a:ext>
            </a:extLst>
          </a:blip>
          <a:srcRect/>
          <a:stretch>
            <a:fillRect/>
          </a:stretch>
        </p:blipFill>
        <p:spPr bwMode="auto">
          <a:xfrm>
            <a:off x="5501939" y="2434511"/>
            <a:ext cx="778961" cy="438165"/>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18" descr="Why we Invested in Neon - M12">
            <a:extLst>
              <a:ext uri="{FF2B5EF4-FFF2-40B4-BE49-F238E27FC236}">
                <a16:creationId xmlns:a16="http://schemas.microsoft.com/office/drawing/2014/main" id="{A510FC66-5A47-FE26-56C9-DF603308D42B}"/>
              </a:ext>
            </a:extLst>
          </p:cNvPr>
          <p:cNvPicPr>
            <a:picLocks noChangeAspect="1" noChangeArrowheads="1"/>
          </p:cNvPicPr>
          <p:nvPr/>
        </p:nvPicPr>
        <p:blipFill>
          <a:blip r:embed="rId28">
            <a:extLst>
              <a:ext uri="{28A0092B-C50C-407E-A947-70E740481C1C}">
                <a14:useLocalDpi xmlns:a14="http://schemas.microsoft.com/office/drawing/2010/main"/>
              </a:ext>
            </a:extLst>
          </a:blip>
          <a:srcRect/>
          <a:stretch>
            <a:fillRect/>
          </a:stretch>
        </p:blipFill>
        <p:spPr bwMode="auto">
          <a:xfrm>
            <a:off x="5781079" y="2945247"/>
            <a:ext cx="750918" cy="317780"/>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34" descr="A logo of a company&#10;&#10;AI-generated content may be incorrect.">
            <a:extLst>
              <a:ext uri="{FF2B5EF4-FFF2-40B4-BE49-F238E27FC236}">
                <a16:creationId xmlns:a16="http://schemas.microsoft.com/office/drawing/2014/main" id="{0A55617D-AA80-6B28-4F00-B0B2A254F3AA}"/>
              </a:ext>
            </a:extLst>
          </p:cNvPr>
          <p:cNvPicPr>
            <a:picLocks noChangeAspect="1"/>
          </p:cNvPicPr>
          <p:nvPr/>
        </p:nvPicPr>
        <p:blipFill>
          <a:blip r:embed="rId29">
            <a:extLst>
              <a:ext uri="{28A0092B-C50C-407E-A947-70E740481C1C}">
                <a14:useLocalDpi xmlns:a14="http://schemas.microsoft.com/office/drawing/2010/main"/>
              </a:ext>
            </a:extLst>
          </a:blip>
          <a:stretch>
            <a:fillRect/>
          </a:stretch>
        </p:blipFill>
        <p:spPr>
          <a:xfrm>
            <a:off x="3931008" y="2299467"/>
            <a:ext cx="675686" cy="675686"/>
          </a:xfrm>
          <a:prstGeom prst="rect">
            <a:avLst/>
          </a:prstGeom>
        </p:spPr>
      </p:pic>
      <p:pic>
        <p:nvPicPr>
          <p:cNvPr id="36" name="Picture 35" descr="A logo of a company&#10;&#10;AI-generated content may be incorrect.">
            <a:extLst>
              <a:ext uri="{FF2B5EF4-FFF2-40B4-BE49-F238E27FC236}">
                <a16:creationId xmlns:a16="http://schemas.microsoft.com/office/drawing/2014/main" id="{A5E0EE8E-FA2A-C6AE-F54E-CE9FA3933628}"/>
              </a:ext>
            </a:extLst>
          </p:cNvPr>
          <p:cNvPicPr>
            <a:picLocks noChangeAspect="1"/>
          </p:cNvPicPr>
          <p:nvPr/>
        </p:nvPicPr>
        <p:blipFill>
          <a:blip r:embed="rId29">
            <a:extLst>
              <a:ext uri="{28A0092B-C50C-407E-A947-70E740481C1C}">
                <a14:useLocalDpi xmlns:a14="http://schemas.microsoft.com/office/drawing/2010/main"/>
              </a:ext>
            </a:extLst>
          </a:blip>
          <a:stretch>
            <a:fillRect/>
          </a:stretch>
        </p:blipFill>
        <p:spPr>
          <a:xfrm>
            <a:off x="8265117" y="1050901"/>
            <a:ext cx="698826" cy="698826"/>
          </a:xfrm>
          <a:prstGeom prst="rect">
            <a:avLst/>
          </a:prstGeom>
        </p:spPr>
      </p:pic>
      <p:sp>
        <p:nvSpPr>
          <p:cNvPr id="37" name="TextBox 36">
            <a:extLst>
              <a:ext uri="{FF2B5EF4-FFF2-40B4-BE49-F238E27FC236}">
                <a16:creationId xmlns:a16="http://schemas.microsoft.com/office/drawing/2014/main" id="{0A159B48-E35C-B1FF-BBDB-F200ED4BC7E8}"/>
              </a:ext>
            </a:extLst>
          </p:cNvPr>
          <p:cNvSpPr txBox="1"/>
          <p:nvPr/>
        </p:nvSpPr>
        <p:spPr>
          <a:xfrm>
            <a:off x="8070127" y="1621250"/>
            <a:ext cx="1158266" cy="184666"/>
          </a:xfrm>
          <a:prstGeom prst="rect">
            <a:avLst/>
          </a:prstGeom>
          <a:noFill/>
        </p:spPr>
        <p:txBody>
          <a:bodyPr wrap="none" lIns="0" tIns="0" rIns="0" bIns="0" rtlCol="0">
            <a:spAutoFit/>
          </a:bodyPr>
          <a:lstStyle/>
          <a:p>
            <a:pPr algn="l"/>
            <a:r>
              <a:rPr lang="en-US" sz="1200"/>
              <a:t>Microsoft Teams  </a:t>
            </a:r>
          </a:p>
        </p:txBody>
      </p:sp>
      <p:pic>
        <p:nvPicPr>
          <p:cNvPr id="38" name="Picture 16" descr="Semantic Kernel's new icon and the art of teamwork | Semantic Kernel">
            <a:extLst>
              <a:ext uri="{FF2B5EF4-FFF2-40B4-BE49-F238E27FC236}">
                <a16:creationId xmlns:a16="http://schemas.microsoft.com/office/drawing/2014/main" id="{4B626977-CCA7-2DB2-EE2B-6B96F2D77894}"/>
              </a:ext>
            </a:extLst>
          </p:cNvPr>
          <p:cNvPicPr>
            <a:picLocks noChangeAspect="1" noChangeArrowheads="1"/>
          </p:cNvPicPr>
          <p:nvPr/>
        </p:nvPicPr>
        <p:blipFill>
          <a:blip r:embed="rId30">
            <a:extLst>
              <a:ext uri="{28A0092B-C50C-407E-A947-70E740481C1C}">
                <a14:useLocalDpi xmlns:a14="http://schemas.microsoft.com/office/drawing/2010/main"/>
              </a:ext>
            </a:extLst>
          </a:blip>
          <a:srcRect/>
          <a:stretch>
            <a:fillRect/>
          </a:stretch>
        </p:blipFill>
        <p:spPr bwMode="auto">
          <a:xfrm>
            <a:off x="9611795" y="1180976"/>
            <a:ext cx="418807" cy="41880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A black and blue logo&#10;&#10;AI-generated content may be incorrect.">
            <a:extLst>
              <a:ext uri="{FF2B5EF4-FFF2-40B4-BE49-F238E27FC236}">
                <a16:creationId xmlns:a16="http://schemas.microsoft.com/office/drawing/2014/main" id="{8B17F98B-E31E-BFFE-B4FC-23290ACC8DE3}"/>
              </a:ext>
            </a:extLst>
          </p:cNvPr>
          <p:cNvPicPr>
            <a:picLocks noChangeAspect="1"/>
          </p:cNvPicPr>
          <p:nvPr/>
        </p:nvPicPr>
        <p:blipFill>
          <a:blip r:embed="rId10">
            <a:extLst>
              <a:ext uri="{28A0092B-C50C-407E-A947-70E740481C1C}">
                <a14:useLocalDpi xmlns:a14="http://schemas.microsoft.com/office/drawing/2010/main"/>
              </a:ext>
            </a:extLst>
          </a:blip>
          <a:srcRect/>
          <a:stretch>
            <a:fillRect/>
          </a:stretch>
        </p:blipFill>
        <p:spPr>
          <a:xfrm>
            <a:off x="6292181" y="1188354"/>
            <a:ext cx="394791" cy="394521"/>
          </a:xfrm>
          <a:prstGeom prst="rect">
            <a:avLst/>
          </a:prstGeom>
        </p:spPr>
      </p:pic>
      <p:sp>
        <p:nvSpPr>
          <p:cNvPr id="12" name="TextBox 11">
            <a:extLst>
              <a:ext uri="{FF2B5EF4-FFF2-40B4-BE49-F238E27FC236}">
                <a16:creationId xmlns:a16="http://schemas.microsoft.com/office/drawing/2014/main" id="{9211100E-7B52-46E7-F791-97085C1CAF3C}"/>
              </a:ext>
            </a:extLst>
          </p:cNvPr>
          <p:cNvSpPr txBox="1"/>
          <p:nvPr/>
        </p:nvSpPr>
        <p:spPr>
          <a:xfrm>
            <a:off x="6038937" y="1563834"/>
            <a:ext cx="934871" cy="276999"/>
          </a:xfrm>
          <a:prstGeom prst="rect">
            <a:avLst/>
          </a:prstGeom>
          <a:noFill/>
        </p:spPr>
        <p:txBody>
          <a:bodyPr wrap="none" rtlCol="0">
            <a:spAutoFit/>
          </a:bodyPr>
          <a:lstStyle/>
          <a:p>
            <a:r>
              <a:rPr lang="en-US" sz="1200"/>
              <a:t> Windows  </a:t>
            </a:r>
          </a:p>
        </p:txBody>
      </p:sp>
      <p:pic>
        <p:nvPicPr>
          <p:cNvPr id="21" name="Graphic 20">
            <a:extLst>
              <a:ext uri="{FF2B5EF4-FFF2-40B4-BE49-F238E27FC236}">
                <a16:creationId xmlns:a16="http://schemas.microsoft.com/office/drawing/2014/main" id="{F69FAD08-C9AE-A3C1-8DA7-D29B606F8DC6}"/>
              </a:ext>
            </a:extLst>
          </p:cNvPr>
          <p:cNvPicPr>
            <a:picLocks noChangeAspect="1"/>
          </p:cNvPicPr>
          <p:nvPr/>
        </p:nvPicPr>
        <p:blipFill>
          <a:blip r:embed="rId31"/>
          <a:srcRect/>
          <a:stretch/>
        </p:blipFill>
        <p:spPr>
          <a:xfrm>
            <a:off x="4761402" y="2433843"/>
            <a:ext cx="373897" cy="373897"/>
          </a:xfrm>
          <a:prstGeom prst="rect">
            <a:avLst/>
          </a:prstGeom>
        </p:spPr>
      </p:pic>
    </p:spTree>
    <p:extLst>
      <p:ext uri="{BB962C8B-B14F-4D97-AF65-F5344CB8AC3E}">
        <p14:creationId xmlns:p14="http://schemas.microsoft.com/office/powerpoint/2010/main" val="14932562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1000"/>
                                        <p:tgtEl>
                                          <p:spTgt spid="13"/>
                                        </p:tgtEl>
                                      </p:cBhvr>
                                    </p:animEffect>
                                    <p:anim calcmode="lin" valueType="num">
                                      <p:cBhvr>
                                        <p:cTn id="13" dur="1000" fill="hold"/>
                                        <p:tgtEl>
                                          <p:spTgt spid="13"/>
                                        </p:tgtEl>
                                        <p:attrNameLst>
                                          <p:attrName>ppt_x</p:attrName>
                                        </p:attrNameLst>
                                      </p:cBhvr>
                                      <p:tavLst>
                                        <p:tav tm="0">
                                          <p:val>
                                            <p:strVal val="#ppt_x"/>
                                          </p:val>
                                        </p:tav>
                                        <p:tav tm="100000">
                                          <p:val>
                                            <p:strVal val="#ppt_x"/>
                                          </p:val>
                                        </p:tav>
                                      </p:tavLst>
                                    </p:anim>
                                    <p:anim calcmode="lin" valueType="num">
                                      <p:cBhvr>
                                        <p:cTn id="14" dur="1000" fill="hold"/>
                                        <p:tgtEl>
                                          <p:spTgt spid="13"/>
                                        </p:tgtEl>
                                        <p:attrNameLst>
                                          <p:attrName>ppt_y</p:attrName>
                                        </p:attrNameLst>
                                      </p:cBhvr>
                                      <p:tavLst>
                                        <p:tav tm="0">
                                          <p:val>
                                            <p:strVal val="#ppt_y-.1"/>
                                          </p:val>
                                        </p:tav>
                                        <p:tav tm="100000">
                                          <p:val>
                                            <p:strVal val="#ppt_y"/>
                                          </p:val>
                                        </p:tav>
                                      </p:tavLst>
                                    </p:anim>
                                  </p:childTnLst>
                                </p:cTn>
                              </p:par>
                              <p:par>
                                <p:cTn id="15" presetID="47" presetClass="entr" presetSubtype="0" fill="hold" nodeType="withEffect">
                                  <p:stCondLst>
                                    <p:cond delay="0"/>
                                  </p:stCondLst>
                                  <p:childTnLst>
                                    <p:set>
                                      <p:cBhvr>
                                        <p:cTn id="16" dur="1" fill="hold">
                                          <p:stCondLst>
                                            <p:cond delay="0"/>
                                          </p:stCondLst>
                                        </p:cTn>
                                        <p:tgtEl>
                                          <p:spTgt spid="1026"/>
                                        </p:tgtEl>
                                        <p:attrNameLst>
                                          <p:attrName>style.visibility</p:attrName>
                                        </p:attrNameLst>
                                      </p:cBhvr>
                                      <p:to>
                                        <p:strVal val="visible"/>
                                      </p:to>
                                    </p:set>
                                    <p:animEffect transition="in" filter="fade">
                                      <p:cBhvr>
                                        <p:cTn id="17" dur="1000"/>
                                        <p:tgtEl>
                                          <p:spTgt spid="1026"/>
                                        </p:tgtEl>
                                      </p:cBhvr>
                                    </p:animEffect>
                                    <p:anim calcmode="lin" valueType="num">
                                      <p:cBhvr>
                                        <p:cTn id="18" dur="1000" fill="hold"/>
                                        <p:tgtEl>
                                          <p:spTgt spid="1026"/>
                                        </p:tgtEl>
                                        <p:attrNameLst>
                                          <p:attrName>ppt_x</p:attrName>
                                        </p:attrNameLst>
                                      </p:cBhvr>
                                      <p:tavLst>
                                        <p:tav tm="0">
                                          <p:val>
                                            <p:strVal val="#ppt_x"/>
                                          </p:val>
                                        </p:tav>
                                        <p:tav tm="100000">
                                          <p:val>
                                            <p:strVal val="#ppt_x"/>
                                          </p:val>
                                        </p:tav>
                                      </p:tavLst>
                                    </p:anim>
                                    <p:anim calcmode="lin" valueType="num">
                                      <p:cBhvr>
                                        <p:cTn id="19" dur="1000" fill="hold"/>
                                        <p:tgtEl>
                                          <p:spTgt spid="1026"/>
                                        </p:tgtEl>
                                        <p:attrNameLst>
                                          <p:attrName>ppt_y</p:attrName>
                                        </p:attrNameLst>
                                      </p:cBhvr>
                                      <p:tavLst>
                                        <p:tav tm="0">
                                          <p:val>
                                            <p:strVal val="#ppt_y-.1"/>
                                          </p:val>
                                        </p:tav>
                                        <p:tav tm="100000">
                                          <p:val>
                                            <p:strVal val="#ppt_y"/>
                                          </p:val>
                                        </p:tav>
                                      </p:tavLst>
                                    </p:anim>
                                  </p:childTnLst>
                                </p:cTn>
                              </p:par>
                              <p:par>
                                <p:cTn id="20" presetID="47" presetClass="entr" presetSubtype="0" fill="hold" grpId="0"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1000"/>
                                        <p:tgtEl>
                                          <p:spTgt spid="14"/>
                                        </p:tgtEl>
                                      </p:cBhvr>
                                    </p:animEffect>
                                    <p:anim calcmode="lin" valueType="num">
                                      <p:cBhvr>
                                        <p:cTn id="23" dur="1000" fill="hold"/>
                                        <p:tgtEl>
                                          <p:spTgt spid="14"/>
                                        </p:tgtEl>
                                        <p:attrNameLst>
                                          <p:attrName>ppt_x</p:attrName>
                                        </p:attrNameLst>
                                      </p:cBhvr>
                                      <p:tavLst>
                                        <p:tav tm="0">
                                          <p:val>
                                            <p:strVal val="#ppt_x"/>
                                          </p:val>
                                        </p:tav>
                                        <p:tav tm="100000">
                                          <p:val>
                                            <p:strVal val="#ppt_x"/>
                                          </p:val>
                                        </p:tav>
                                      </p:tavLst>
                                    </p:anim>
                                    <p:anim calcmode="lin" valueType="num">
                                      <p:cBhvr>
                                        <p:cTn id="24" dur="1000" fill="hold"/>
                                        <p:tgtEl>
                                          <p:spTgt spid="14"/>
                                        </p:tgtEl>
                                        <p:attrNameLst>
                                          <p:attrName>ppt_y</p:attrName>
                                        </p:attrNameLst>
                                      </p:cBhvr>
                                      <p:tavLst>
                                        <p:tav tm="0">
                                          <p:val>
                                            <p:strVal val="#ppt_y-.1"/>
                                          </p:val>
                                        </p:tav>
                                        <p:tav tm="100000">
                                          <p:val>
                                            <p:strVal val="#ppt_y"/>
                                          </p:val>
                                        </p:tav>
                                      </p:tavLst>
                                    </p:anim>
                                  </p:childTnLst>
                                </p:cTn>
                              </p:par>
                              <p:par>
                                <p:cTn id="25" presetID="47"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1000"/>
                                        <p:tgtEl>
                                          <p:spTgt spid="15"/>
                                        </p:tgtEl>
                                      </p:cBhvr>
                                    </p:animEffect>
                                    <p:anim calcmode="lin" valueType="num">
                                      <p:cBhvr>
                                        <p:cTn id="28" dur="1000" fill="hold"/>
                                        <p:tgtEl>
                                          <p:spTgt spid="15"/>
                                        </p:tgtEl>
                                        <p:attrNameLst>
                                          <p:attrName>ppt_x</p:attrName>
                                        </p:attrNameLst>
                                      </p:cBhvr>
                                      <p:tavLst>
                                        <p:tav tm="0">
                                          <p:val>
                                            <p:strVal val="#ppt_x"/>
                                          </p:val>
                                        </p:tav>
                                        <p:tav tm="100000">
                                          <p:val>
                                            <p:strVal val="#ppt_x"/>
                                          </p:val>
                                        </p:tav>
                                      </p:tavLst>
                                    </p:anim>
                                    <p:anim calcmode="lin" valueType="num">
                                      <p:cBhvr>
                                        <p:cTn id="29" dur="1000" fill="hold"/>
                                        <p:tgtEl>
                                          <p:spTgt spid="15"/>
                                        </p:tgtEl>
                                        <p:attrNameLst>
                                          <p:attrName>ppt_y</p:attrName>
                                        </p:attrNameLst>
                                      </p:cBhvr>
                                      <p:tavLst>
                                        <p:tav tm="0">
                                          <p:val>
                                            <p:strVal val="#ppt_y-.1"/>
                                          </p:val>
                                        </p:tav>
                                        <p:tav tm="100000">
                                          <p:val>
                                            <p:strVal val="#ppt_y"/>
                                          </p:val>
                                        </p:tav>
                                      </p:tavLst>
                                    </p:anim>
                                  </p:childTnLst>
                                </p:cTn>
                              </p:par>
                              <p:par>
                                <p:cTn id="30" presetID="47" presetClass="entr" presetSubtype="0" fill="hold" grpId="0" nodeType="withEffect">
                                  <p:stCondLst>
                                    <p:cond delay="1000"/>
                                  </p:stCondLst>
                                  <p:childTnLst>
                                    <p:set>
                                      <p:cBhvr>
                                        <p:cTn id="31" dur="1" fill="hold">
                                          <p:stCondLst>
                                            <p:cond delay="0"/>
                                          </p:stCondLst>
                                        </p:cTn>
                                        <p:tgtEl>
                                          <p:spTgt spid="16"/>
                                        </p:tgtEl>
                                        <p:attrNameLst>
                                          <p:attrName>style.visibility</p:attrName>
                                        </p:attrNameLst>
                                      </p:cBhvr>
                                      <p:to>
                                        <p:strVal val="visible"/>
                                      </p:to>
                                    </p:set>
                                    <p:animEffect transition="in" filter="fade">
                                      <p:cBhvr>
                                        <p:cTn id="32" dur="1000"/>
                                        <p:tgtEl>
                                          <p:spTgt spid="16"/>
                                        </p:tgtEl>
                                      </p:cBhvr>
                                    </p:animEffect>
                                    <p:anim calcmode="lin" valueType="num">
                                      <p:cBhvr>
                                        <p:cTn id="33" dur="1000" fill="hold"/>
                                        <p:tgtEl>
                                          <p:spTgt spid="16"/>
                                        </p:tgtEl>
                                        <p:attrNameLst>
                                          <p:attrName>ppt_x</p:attrName>
                                        </p:attrNameLst>
                                      </p:cBhvr>
                                      <p:tavLst>
                                        <p:tav tm="0">
                                          <p:val>
                                            <p:strVal val="#ppt_x"/>
                                          </p:val>
                                        </p:tav>
                                        <p:tav tm="100000">
                                          <p:val>
                                            <p:strVal val="#ppt_x"/>
                                          </p:val>
                                        </p:tav>
                                      </p:tavLst>
                                    </p:anim>
                                    <p:anim calcmode="lin" valueType="num">
                                      <p:cBhvr>
                                        <p:cTn id="34" dur="1000" fill="hold"/>
                                        <p:tgtEl>
                                          <p:spTgt spid="16"/>
                                        </p:tgtEl>
                                        <p:attrNameLst>
                                          <p:attrName>ppt_y</p:attrName>
                                        </p:attrNameLst>
                                      </p:cBhvr>
                                      <p:tavLst>
                                        <p:tav tm="0">
                                          <p:val>
                                            <p:strVal val="#ppt_y-.1"/>
                                          </p:val>
                                        </p:tav>
                                        <p:tav tm="100000">
                                          <p:val>
                                            <p:strVal val="#ppt_y"/>
                                          </p:val>
                                        </p:tav>
                                      </p:tavLst>
                                    </p:anim>
                                  </p:childTnLst>
                                </p:cTn>
                              </p:par>
                              <p:par>
                                <p:cTn id="35" presetID="47" presetClass="entr" presetSubtype="0" fill="hold" grpId="0" nodeType="withEffect">
                                  <p:stCondLst>
                                    <p:cond delay="1000"/>
                                  </p:stCondLst>
                                  <p:childTnLst>
                                    <p:set>
                                      <p:cBhvr>
                                        <p:cTn id="36" dur="1" fill="hold">
                                          <p:stCondLst>
                                            <p:cond delay="0"/>
                                          </p:stCondLst>
                                        </p:cTn>
                                        <p:tgtEl>
                                          <p:spTgt spid="23"/>
                                        </p:tgtEl>
                                        <p:attrNameLst>
                                          <p:attrName>style.visibility</p:attrName>
                                        </p:attrNameLst>
                                      </p:cBhvr>
                                      <p:to>
                                        <p:strVal val="visible"/>
                                      </p:to>
                                    </p:set>
                                    <p:animEffect transition="in" filter="fade">
                                      <p:cBhvr>
                                        <p:cTn id="37" dur="1000"/>
                                        <p:tgtEl>
                                          <p:spTgt spid="23"/>
                                        </p:tgtEl>
                                      </p:cBhvr>
                                    </p:animEffect>
                                    <p:anim calcmode="lin" valueType="num">
                                      <p:cBhvr>
                                        <p:cTn id="38" dur="1000" fill="hold"/>
                                        <p:tgtEl>
                                          <p:spTgt spid="23"/>
                                        </p:tgtEl>
                                        <p:attrNameLst>
                                          <p:attrName>ppt_x</p:attrName>
                                        </p:attrNameLst>
                                      </p:cBhvr>
                                      <p:tavLst>
                                        <p:tav tm="0">
                                          <p:val>
                                            <p:strVal val="#ppt_x"/>
                                          </p:val>
                                        </p:tav>
                                        <p:tav tm="100000">
                                          <p:val>
                                            <p:strVal val="#ppt_x"/>
                                          </p:val>
                                        </p:tav>
                                      </p:tavLst>
                                    </p:anim>
                                    <p:anim calcmode="lin" valueType="num">
                                      <p:cBhvr>
                                        <p:cTn id="39" dur="1000" fill="hold"/>
                                        <p:tgtEl>
                                          <p:spTgt spid="23"/>
                                        </p:tgtEl>
                                        <p:attrNameLst>
                                          <p:attrName>ppt_y</p:attrName>
                                        </p:attrNameLst>
                                      </p:cBhvr>
                                      <p:tavLst>
                                        <p:tav tm="0">
                                          <p:val>
                                            <p:strVal val="#ppt_y-.1"/>
                                          </p:val>
                                        </p:tav>
                                        <p:tav tm="100000">
                                          <p:val>
                                            <p:strVal val="#ppt_y"/>
                                          </p:val>
                                        </p:tav>
                                      </p:tavLst>
                                    </p:anim>
                                  </p:childTnLst>
                                </p:cTn>
                              </p:par>
                              <p:par>
                                <p:cTn id="40" presetID="47" presetClass="entr" presetSubtype="0" fill="hold" grpId="0" nodeType="withEffect">
                                  <p:stCondLst>
                                    <p:cond delay="1000"/>
                                  </p:stCondLst>
                                  <p:childTnLst>
                                    <p:set>
                                      <p:cBhvr>
                                        <p:cTn id="41" dur="1" fill="hold">
                                          <p:stCondLst>
                                            <p:cond delay="0"/>
                                          </p:stCondLst>
                                        </p:cTn>
                                        <p:tgtEl>
                                          <p:spTgt spid="28"/>
                                        </p:tgtEl>
                                        <p:attrNameLst>
                                          <p:attrName>style.visibility</p:attrName>
                                        </p:attrNameLst>
                                      </p:cBhvr>
                                      <p:to>
                                        <p:strVal val="visible"/>
                                      </p:to>
                                    </p:set>
                                    <p:animEffect transition="in" filter="fade">
                                      <p:cBhvr>
                                        <p:cTn id="42" dur="1000"/>
                                        <p:tgtEl>
                                          <p:spTgt spid="28"/>
                                        </p:tgtEl>
                                      </p:cBhvr>
                                    </p:animEffect>
                                    <p:anim calcmode="lin" valueType="num">
                                      <p:cBhvr>
                                        <p:cTn id="43" dur="1000" fill="hold"/>
                                        <p:tgtEl>
                                          <p:spTgt spid="28"/>
                                        </p:tgtEl>
                                        <p:attrNameLst>
                                          <p:attrName>ppt_x</p:attrName>
                                        </p:attrNameLst>
                                      </p:cBhvr>
                                      <p:tavLst>
                                        <p:tav tm="0">
                                          <p:val>
                                            <p:strVal val="#ppt_x"/>
                                          </p:val>
                                        </p:tav>
                                        <p:tav tm="100000">
                                          <p:val>
                                            <p:strVal val="#ppt_x"/>
                                          </p:val>
                                        </p:tav>
                                      </p:tavLst>
                                    </p:anim>
                                    <p:anim calcmode="lin" valueType="num">
                                      <p:cBhvr>
                                        <p:cTn id="44" dur="1000" fill="hold"/>
                                        <p:tgtEl>
                                          <p:spTgt spid="28"/>
                                        </p:tgtEl>
                                        <p:attrNameLst>
                                          <p:attrName>ppt_y</p:attrName>
                                        </p:attrNameLst>
                                      </p:cBhvr>
                                      <p:tavLst>
                                        <p:tav tm="0">
                                          <p:val>
                                            <p:strVal val="#ppt_y-.1"/>
                                          </p:val>
                                        </p:tav>
                                        <p:tav tm="100000">
                                          <p:val>
                                            <p:strVal val="#ppt_y"/>
                                          </p:val>
                                        </p:tav>
                                      </p:tavLst>
                                    </p:anim>
                                  </p:childTnLst>
                                </p:cTn>
                              </p:par>
                              <p:par>
                                <p:cTn id="45" presetID="47" presetClass="entr" presetSubtype="0" fill="hold" nodeType="withEffect">
                                  <p:stCondLst>
                                    <p:cond delay="1000"/>
                                  </p:stCondLst>
                                  <p:childTnLst>
                                    <p:set>
                                      <p:cBhvr>
                                        <p:cTn id="46" dur="1" fill="hold">
                                          <p:stCondLst>
                                            <p:cond delay="0"/>
                                          </p:stCondLst>
                                        </p:cTn>
                                        <p:tgtEl>
                                          <p:spTgt spid="59"/>
                                        </p:tgtEl>
                                        <p:attrNameLst>
                                          <p:attrName>style.visibility</p:attrName>
                                        </p:attrNameLst>
                                      </p:cBhvr>
                                      <p:to>
                                        <p:strVal val="visible"/>
                                      </p:to>
                                    </p:set>
                                    <p:animEffect transition="in" filter="fade">
                                      <p:cBhvr>
                                        <p:cTn id="47" dur="1000"/>
                                        <p:tgtEl>
                                          <p:spTgt spid="59"/>
                                        </p:tgtEl>
                                      </p:cBhvr>
                                    </p:animEffect>
                                    <p:anim calcmode="lin" valueType="num">
                                      <p:cBhvr>
                                        <p:cTn id="48" dur="1000" fill="hold"/>
                                        <p:tgtEl>
                                          <p:spTgt spid="59"/>
                                        </p:tgtEl>
                                        <p:attrNameLst>
                                          <p:attrName>ppt_x</p:attrName>
                                        </p:attrNameLst>
                                      </p:cBhvr>
                                      <p:tavLst>
                                        <p:tav tm="0">
                                          <p:val>
                                            <p:strVal val="#ppt_x"/>
                                          </p:val>
                                        </p:tav>
                                        <p:tav tm="100000">
                                          <p:val>
                                            <p:strVal val="#ppt_x"/>
                                          </p:val>
                                        </p:tav>
                                      </p:tavLst>
                                    </p:anim>
                                    <p:anim calcmode="lin" valueType="num">
                                      <p:cBhvr>
                                        <p:cTn id="49" dur="1000" fill="hold"/>
                                        <p:tgtEl>
                                          <p:spTgt spid="59"/>
                                        </p:tgtEl>
                                        <p:attrNameLst>
                                          <p:attrName>ppt_y</p:attrName>
                                        </p:attrNameLst>
                                      </p:cBhvr>
                                      <p:tavLst>
                                        <p:tav tm="0">
                                          <p:val>
                                            <p:strVal val="#ppt_y-.1"/>
                                          </p:val>
                                        </p:tav>
                                        <p:tav tm="100000">
                                          <p:val>
                                            <p:strVal val="#ppt_y"/>
                                          </p:val>
                                        </p:tav>
                                      </p:tavLst>
                                    </p:anim>
                                  </p:childTnLst>
                                </p:cTn>
                              </p:par>
                              <p:par>
                                <p:cTn id="50" presetID="47" presetClass="entr" presetSubtype="0" fill="hold" nodeType="withEffect">
                                  <p:stCondLst>
                                    <p:cond delay="1000"/>
                                  </p:stCondLst>
                                  <p:childTnLst>
                                    <p:set>
                                      <p:cBhvr>
                                        <p:cTn id="51" dur="1" fill="hold">
                                          <p:stCondLst>
                                            <p:cond delay="0"/>
                                          </p:stCondLst>
                                        </p:cTn>
                                        <p:tgtEl>
                                          <p:spTgt spid="61"/>
                                        </p:tgtEl>
                                        <p:attrNameLst>
                                          <p:attrName>style.visibility</p:attrName>
                                        </p:attrNameLst>
                                      </p:cBhvr>
                                      <p:to>
                                        <p:strVal val="visible"/>
                                      </p:to>
                                    </p:set>
                                    <p:animEffect transition="in" filter="fade">
                                      <p:cBhvr>
                                        <p:cTn id="52" dur="1000"/>
                                        <p:tgtEl>
                                          <p:spTgt spid="61"/>
                                        </p:tgtEl>
                                      </p:cBhvr>
                                    </p:animEffect>
                                    <p:anim calcmode="lin" valueType="num">
                                      <p:cBhvr>
                                        <p:cTn id="53" dur="1000" fill="hold"/>
                                        <p:tgtEl>
                                          <p:spTgt spid="61"/>
                                        </p:tgtEl>
                                        <p:attrNameLst>
                                          <p:attrName>ppt_x</p:attrName>
                                        </p:attrNameLst>
                                      </p:cBhvr>
                                      <p:tavLst>
                                        <p:tav tm="0">
                                          <p:val>
                                            <p:strVal val="#ppt_x"/>
                                          </p:val>
                                        </p:tav>
                                        <p:tav tm="100000">
                                          <p:val>
                                            <p:strVal val="#ppt_x"/>
                                          </p:val>
                                        </p:tav>
                                      </p:tavLst>
                                    </p:anim>
                                    <p:anim calcmode="lin" valueType="num">
                                      <p:cBhvr>
                                        <p:cTn id="54" dur="1000" fill="hold"/>
                                        <p:tgtEl>
                                          <p:spTgt spid="61"/>
                                        </p:tgtEl>
                                        <p:attrNameLst>
                                          <p:attrName>ppt_y</p:attrName>
                                        </p:attrNameLst>
                                      </p:cBhvr>
                                      <p:tavLst>
                                        <p:tav tm="0">
                                          <p:val>
                                            <p:strVal val="#ppt_y-.1"/>
                                          </p:val>
                                        </p:tav>
                                        <p:tav tm="100000">
                                          <p:val>
                                            <p:strVal val="#ppt_y"/>
                                          </p:val>
                                        </p:tav>
                                      </p:tavLst>
                                    </p:anim>
                                  </p:childTnLst>
                                </p:cTn>
                              </p:par>
                              <p:par>
                                <p:cTn id="55" presetID="47" presetClass="entr" presetSubtype="0" fill="hold" nodeType="withEffect">
                                  <p:stCondLst>
                                    <p:cond delay="1000"/>
                                  </p:stCondLst>
                                  <p:childTnLst>
                                    <p:set>
                                      <p:cBhvr>
                                        <p:cTn id="56" dur="1" fill="hold">
                                          <p:stCondLst>
                                            <p:cond delay="0"/>
                                          </p:stCondLst>
                                        </p:cTn>
                                        <p:tgtEl>
                                          <p:spTgt spid="1028"/>
                                        </p:tgtEl>
                                        <p:attrNameLst>
                                          <p:attrName>style.visibility</p:attrName>
                                        </p:attrNameLst>
                                      </p:cBhvr>
                                      <p:to>
                                        <p:strVal val="visible"/>
                                      </p:to>
                                    </p:set>
                                    <p:animEffect transition="in" filter="fade">
                                      <p:cBhvr>
                                        <p:cTn id="57" dur="1000"/>
                                        <p:tgtEl>
                                          <p:spTgt spid="1028"/>
                                        </p:tgtEl>
                                      </p:cBhvr>
                                    </p:animEffect>
                                    <p:anim calcmode="lin" valueType="num">
                                      <p:cBhvr>
                                        <p:cTn id="58" dur="1000" fill="hold"/>
                                        <p:tgtEl>
                                          <p:spTgt spid="1028"/>
                                        </p:tgtEl>
                                        <p:attrNameLst>
                                          <p:attrName>ppt_x</p:attrName>
                                        </p:attrNameLst>
                                      </p:cBhvr>
                                      <p:tavLst>
                                        <p:tav tm="0">
                                          <p:val>
                                            <p:strVal val="#ppt_x"/>
                                          </p:val>
                                        </p:tav>
                                        <p:tav tm="100000">
                                          <p:val>
                                            <p:strVal val="#ppt_x"/>
                                          </p:val>
                                        </p:tav>
                                      </p:tavLst>
                                    </p:anim>
                                    <p:anim calcmode="lin" valueType="num">
                                      <p:cBhvr>
                                        <p:cTn id="59" dur="1000" fill="hold"/>
                                        <p:tgtEl>
                                          <p:spTgt spid="1028"/>
                                        </p:tgtEl>
                                        <p:attrNameLst>
                                          <p:attrName>ppt_y</p:attrName>
                                        </p:attrNameLst>
                                      </p:cBhvr>
                                      <p:tavLst>
                                        <p:tav tm="0">
                                          <p:val>
                                            <p:strVal val="#ppt_y-.1"/>
                                          </p:val>
                                        </p:tav>
                                        <p:tav tm="100000">
                                          <p:val>
                                            <p:strVal val="#ppt_y"/>
                                          </p:val>
                                        </p:tav>
                                      </p:tavLst>
                                    </p:anim>
                                  </p:childTnLst>
                                </p:cTn>
                              </p:par>
                              <p:par>
                                <p:cTn id="60" presetID="47" presetClass="entr" presetSubtype="0" fill="hold" grpId="0" nodeType="withEffect">
                                  <p:stCondLst>
                                    <p:cond delay="1000"/>
                                  </p:stCondLst>
                                  <p:childTnLst>
                                    <p:set>
                                      <p:cBhvr>
                                        <p:cTn id="61" dur="1" fill="hold">
                                          <p:stCondLst>
                                            <p:cond delay="0"/>
                                          </p:stCondLst>
                                        </p:cTn>
                                        <p:tgtEl>
                                          <p:spTgt spid="18"/>
                                        </p:tgtEl>
                                        <p:attrNameLst>
                                          <p:attrName>style.visibility</p:attrName>
                                        </p:attrNameLst>
                                      </p:cBhvr>
                                      <p:to>
                                        <p:strVal val="visible"/>
                                      </p:to>
                                    </p:set>
                                    <p:animEffect transition="in" filter="fade">
                                      <p:cBhvr>
                                        <p:cTn id="62" dur="1000"/>
                                        <p:tgtEl>
                                          <p:spTgt spid="18"/>
                                        </p:tgtEl>
                                      </p:cBhvr>
                                    </p:animEffect>
                                    <p:anim calcmode="lin" valueType="num">
                                      <p:cBhvr>
                                        <p:cTn id="63" dur="1000" fill="hold"/>
                                        <p:tgtEl>
                                          <p:spTgt spid="18"/>
                                        </p:tgtEl>
                                        <p:attrNameLst>
                                          <p:attrName>ppt_x</p:attrName>
                                        </p:attrNameLst>
                                      </p:cBhvr>
                                      <p:tavLst>
                                        <p:tav tm="0">
                                          <p:val>
                                            <p:strVal val="#ppt_x"/>
                                          </p:val>
                                        </p:tav>
                                        <p:tav tm="100000">
                                          <p:val>
                                            <p:strVal val="#ppt_x"/>
                                          </p:val>
                                        </p:tav>
                                      </p:tavLst>
                                    </p:anim>
                                    <p:anim calcmode="lin" valueType="num">
                                      <p:cBhvr>
                                        <p:cTn id="64" dur="1000" fill="hold"/>
                                        <p:tgtEl>
                                          <p:spTgt spid="18"/>
                                        </p:tgtEl>
                                        <p:attrNameLst>
                                          <p:attrName>ppt_y</p:attrName>
                                        </p:attrNameLst>
                                      </p:cBhvr>
                                      <p:tavLst>
                                        <p:tav tm="0">
                                          <p:val>
                                            <p:strVal val="#ppt_y-.1"/>
                                          </p:val>
                                        </p:tav>
                                        <p:tav tm="100000">
                                          <p:val>
                                            <p:strVal val="#ppt_y"/>
                                          </p:val>
                                        </p:tav>
                                      </p:tavLst>
                                    </p:anim>
                                  </p:childTnLst>
                                </p:cTn>
                              </p:par>
                              <p:par>
                                <p:cTn id="65" presetID="47" presetClass="entr" presetSubtype="0" fill="hold" grpId="0" nodeType="withEffect">
                                  <p:stCondLst>
                                    <p:cond delay="1000"/>
                                  </p:stCondLst>
                                  <p:childTnLst>
                                    <p:set>
                                      <p:cBhvr>
                                        <p:cTn id="66" dur="1" fill="hold">
                                          <p:stCondLst>
                                            <p:cond delay="0"/>
                                          </p:stCondLst>
                                        </p:cTn>
                                        <p:tgtEl>
                                          <p:spTgt spid="19"/>
                                        </p:tgtEl>
                                        <p:attrNameLst>
                                          <p:attrName>style.visibility</p:attrName>
                                        </p:attrNameLst>
                                      </p:cBhvr>
                                      <p:to>
                                        <p:strVal val="visible"/>
                                      </p:to>
                                    </p:set>
                                    <p:animEffect transition="in" filter="fade">
                                      <p:cBhvr>
                                        <p:cTn id="67" dur="1000"/>
                                        <p:tgtEl>
                                          <p:spTgt spid="19"/>
                                        </p:tgtEl>
                                      </p:cBhvr>
                                    </p:animEffect>
                                    <p:anim calcmode="lin" valueType="num">
                                      <p:cBhvr>
                                        <p:cTn id="68" dur="1000" fill="hold"/>
                                        <p:tgtEl>
                                          <p:spTgt spid="19"/>
                                        </p:tgtEl>
                                        <p:attrNameLst>
                                          <p:attrName>ppt_x</p:attrName>
                                        </p:attrNameLst>
                                      </p:cBhvr>
                                      <p:tavLst>
                                        <p:tav tm="0">
                                          <p:val>
                                            <p:strVal val="#ppt_x"/>
                                          </p:val>
                                        </p:tav>
                                        <p:tav tm="100000">
                                          <p:val>
                                            <p:strVal val="#ppt_x"/>
                                          </p:val>
                                        </p:tav>
                                      </p:tavLst>
                                    </p:anim>
                                    <p:anim calcmode="lin" valueType="num">
                                      <p:cBhvr>
                                        <p:cTn id="69" dur="1000" fill="hold"/>
                                        <p:tgtEl>
                                          <p:spTgt spid="19"/>
                                        </p:tgtEl>
                                        <p:attrNameLst>
                                          <p:attrName>ppt_y</p:attrName>
                                        </p:attrNameLst>
                                      </p:cBhvr>
                                      <p:tavLst>
                                        <p:tav tm="0">
                                          <p:val>
                                            <p:strVal val="#ppt_y-.1"/>
                                          </p:val>
                                        </p:tav>
                                        <p:tav tm="100000">
                                          <p:val>
                                            <p:strVal val="#ppt_y"/>
                                          </p:val>
                                        </p:tav>
                                      </p:tavLst>
                                    </p:anim>
                                  </p:childTnLst>
                                </p:cTn>
                              </p:par>
                              <p:par>
                                <p:cTn id="70" presetID="47" presetClass="entr" presetSubtype="0" fill="hold" grpId="0" nodeType="withEffect">
                                  <p:stCondLst>
                                    <p:cond delay="1000"/>
                                  </p:stCondLst>
                                  <p:childTnLst>
                                    <p:set>
                                      <p:cBhvr>
                                        <p:cTn id="71" dur="1" fill="hold">
                                          <p:stCondLst>
                                            <p:cond delay="0"/>
                                          </p:stCondLst>
                                        </p:cTn>
                                        <p:tgtEl>
                                          <p:spTgt spid="20"/>
                                        </p:tgtEl>
                                        <p:attrNameLst>
                                          <p:attrName>style.visibility</p:attrName>
                                        </p:attrNameLst>
                                      </p:cBhvr>
                                      <p:to>
                                        <p:strVal val="visible"/>
                                      </p:to>
                                    </p:set>
                                    <p:animEffect transition="in" filter="fade">
                                      <p:cBhvr>
                                        <p:cTn id="72" dur="1000"/>
                                        <p:tgtEl>
                                          <p:spTgt spid="20"/>
                                        </p:tgtEl>
                                      </p:cBhvr>
                                    </p:animEffect>
                                    <p:anim calcmode="lin" valueType="num">
                                      <p:cBhvr>
                                        <p:cTn id="73" dur="1000" fill="hold"/>
                                        <p:tgtEl>
                                          <p:spTgt spid="20"/>
                                        </p:tgtEl>
                                        <p:attrNameLst>
                                          <p:attrName>ppt_x</p:attrName>
                                        </p:attrNameLst>
                                      </p:cBhvr>
                                      <p:tavLst>
                                        <p:tav tm="0">
                                          <p:val>
                                            <p:strVal val="#ppt_x"/>
                                          </p:val>
                                        </p:tav>
                                        <p:tav tm="100000">
                                          <p:val>
                                            <p:strVal val="#ppt_x"/>
                                          </p:val>
                                        </p:tav>
                                      </p:tavLst>
                                    </p:anim>
                                    <p:anim calcmode="lin" valueType="num">
                                      <p:cBhvr>
                                        <p:cTn id="74" dur="1000" fill="hold"/>
                                        <p:tgtEl>
                                          <p:spTgt spid="20"/>
                                        </p:tgtEl>
                                        <p:attrNameLst>
                                          <p:attrName>ppt_y</p:attrName>
                                        </p:attrNameLst>
                                      </p:cBhvr>
                                      <p:tavLst>
                                        <p:tav tm="0">
                                          <p:val>
                                            <p:strVal val="#ppt_y-.1"/>
                                          </p:val>
                                        </p:tav>
                                        <p:tav tm="100000">
                                          <p:val>
                                            <p:strVal val="#ppt_y"/>
                                          </p:val>
                                        </p:tav>
                                      </p:tavLst>
                                    </p:anim>
                                  </p:childTnLst>
                                </p:cTn>
                              </p:par>
                              <p:par>
                                <p:cTn id="75" presetID="47" presetClass="entr" presetSubtype="0" fill="hold" nodeType="withEffect">
                                  <p:stCondLst>
                                    <p:cond delay="1000"/>
                                  </p:stCondLst>
                                  <p:childTnLst>
                                    <p:set>
                                      <p:cBhvr>
                                        <p:cTn id="76" dur="1" fill="hold">
                                          <p:stCondLst>
                                            <p:cond delay="0"/>
                                          </p:stCondLst>
                                        </p:cTn>
                                        <p:tgtEl>
                                          <p:spTgt spid="1030"/>
                                        </p:tgtEl>
                                        <p:attrNameLst>
                                          <p:attrName>style.visibility</p:attrName>
                                        </p:attrNameLst>
                                      </p:cBhvr>
                                      <p:to>
                                        <p:strVal val="visible"/>
                                      </p:to>
                                    </p:set>
                                    <p:animEffect transition="in" filter="fade">
                                      <p:cBhvr>
                                        <p:cTn id="77" dur="1000"/>
                                        <p:tgtEl>
                                          <p:spTgt spid="1030"/>
                                        </p:tgtEl>
                                      </p:cBhvr>
                                    </p:animEffect>
                                    <p:anim calcmode="lin" valueType="num">
                                      <p:cBhvr>
                                        <p:cTn id="78" dur="1000" fill="hold"/>
                                        <p:tgtEl>
                                          <p:spTgt spid="1030"/>
                                        </p:tgtEl>
                                        <p:attrNameLst>
                                          <p:attrName>ppt_x</p:attrName>
                                        </p:attrNameLst>
                                      </p:cBhvr>
                                      <p:tavLst>
                                        <p:tav tm="0">
                                          <p:val>
                                            <p:strVal val="#ppt_x"/>
                                          </p:val>
                                        </p:tav>
                                        <p:tav tm="100000">
                                          <p:val>
                                            <p:strVal val="#ppt_x"/>
                                          </p:val>
                                        </p:tav>
                                      </p:tavLst>
                                    </p:anim>
                                    <p:anim calcmode="lin" valueType="num">
                                      <p:cBhvr>
                                        <p:cTn id="79" dur="1000" fill="hold"/>
                                        <p:tgtEl>
                                          <p:spTgt spid="1030"/>
                                        </p:tgtEl>
                                        <p:attrNameLst>
                                          <p:attrName>ppt_y</p:attrName>
                                        </p:attrNameLst>
                                      </p:cBhvr>
                                      <p:tavLst>
                                        <p:tav tm="0">
                                          <p:val>
                                            <p:strVal val="#ppt_y-.1"/>
                                          </p:val>
                                        </p:tav>
                                        <p:tav tm="100000">
                                          <p:val>
                                            <p:strVal val="#ppt_y"/>
                                          </p:val>
                                        </p:tav>
                                      </p:tavLst>
                                    </p:anim>
                                  </p:childTnLst>
                                </p:cTn>
                              </p:par>
                              <p:par>
                                <p:cTn id="80" presetID="47" presetClass="entr" presetSubtype="0" fill="hold" grpId="0" nodeType="withEffect">
                                  <p:stCondLst>
                                    <p:cond delay="1750"/>
                                  </p:stCondLst>
                                  <p:childTnLst>
                                    <p:set>
                                      <p:cBhvr>
                                        <p:cTn id="81" dur="1" fill="hold">
                                          <p:stCondLst>
                                            <p:cond delay="0"/>
                                          </p:stCondLst>
                                        </p:cTn>
                                        <p:tgtEl>
                                          <p:spTgt spid="29"/>
                                        </p:tgtEl>
                                        <p:attrNameLst>
                                          <p:attrName>style.visibility</p:attrName>
                                        </p:attrNameLst>
                                      </p:cBhvr>
                                      <p:to>
                                        <p:strVal val="visible"/>
                                      </p:to>
                                    </p:set>
                                    <p:animEffect transition="in" filter="fade">
                                      <p:cBhvr>
                                        <p:cTn id="82" dur="1000"/>
                                        <p:tgtEl>
                                          <p:spTgt spid="29"/>
                                        </p:tgtEl>
                                      </p:cBhvr>
                                    </p:animEffect>
                                    <p:anim calcmode="lin" valueType="num">
                                      <p:cBhvr>
                                        <p:cTn id="83" dur="1000" fill="hold"/>
                                        <p:tgtEl>
                                          <p:spTgt spid="29"/>
                                        </p:tgtEl>
                                        <p:attrNameLst>
                                          <p:attrName>ppt_x</p:attrName>
                                        </p:attrNameLst>
                                      </p:cBhvr>
                                      <p:tavLst>
                                        <p:tav tm="0">
                                          <p:val>
                                            <p:strVal val="#ppt_x"/>
                                          </p:val>
                                        </p:tav>
                                        <p:tav tm="100000">
                                          <p:val>
                                            <p:strVal val="#ppt_x"/>
                                          </p:val>
                                        </p:tav>
                                      </p:tavLst>
                                    </p:anim>
                                    <p:anim calcmode="lin" valueType="num">
                                      <p:cBhvr>
                                        <p:cTn id="84" dur="1000" fill="hold"/>
                                        <p:tgtEl>
                                          <p:spTgt spid="29"/>
                                        </p:tgtEl>
                                        <p:attrNameLst>
                                          <p:attrName>ppt_y</p:attrName>
                                        </p:attrNameLst>
                                      </p:cBhvr>
                                      <p:tavLst>
                                        <p:tav tm="0">
                                          <p:val>
                                            <p:strVal val="#ppt_y-.1"/>
                                          </p:val>
                                        </p:tav>
                                        <p:tav tm="100000">
                                          <p:val>
                                            <p:strVal val="#ppt_y"/>
                                          </p:val>
                                        </p:tav>
                                      </p:tavLst>
                                    </p:anim>
                                  </p:childTnLst>
                                </p:cTn>
                              </p:par>
                              <p:par>
                                <p:cTn id="85" presetID="47" presetClass="entr" presetSubtype="0" fill="hold" grpId="0" nodeType="withEffect">
                                  <p:stCondLst>
                                    <p:cond delay="1750"/>
                                  </p:stCondLst>
                                  <p:childTnLst>
                                    <p:set>
                                      <p:cBhvr>
                                        <p:cTn id="86" dur="1" fill="hold">
                                          <p:stCondLst>
                                            <p:cond delay="0"/>
                                          </p:stCondLst>
                                        </p:cTn>
                                        <p:tgtEl>
                                          <p:spTgt spid="34"/>
                                        </p:tgtEl>
                                        <p:attrNameLst>
                                          <p:attrName>style.visibility</p:attrName>
                                        </p:attrNameLst>
                                      </p:cBhvr>
                                      <p:to>
                                        <p:strVal val="visible"/>
                                      </p:to>
                                    </p:set>
                                    <p:animEffect transition="in" filter="fade">
                                      <p:cBhvr>
                                        <p:cTn id="87" dur="1000"/>
                                        <p:tgtEl>
                                          <p:spTgt spid="34"/>
                                        </p:tgtEl>
                                      </p:cBhvr>
                                    </p:animEffect>
                                    <p:anim calcmode="lin" valueType="num">
                                      <p:cBhvr>
                                        <p:cTn id="88" dur="1000" fill="hold"/>
                                        <p:tgtEl>
                                          <p:spTgt spid="34"/>
                                        </p:tgtEl>
                                        <p:attrNameLst>
                                          <p:attrName>ppt_x</p:attrName>
                                        </p:attrNameLst>
                                      </p:cBhvr>
                                      <p:tavLst>
                                        <p:tav tm="0">
                                          <p:val>
                                            <p:strVal val="#ppt_x"/>
                                          </p:val>
                                        </p:tav>
                                        <p:tav tm="100000">
                                          <p:val>
                                            <p:strVal val="#ppt_x"/>
                                          </p:val>
                                        </p:tav>
                                      </p:tavLst>
                                    </p:anim>
                                    <p:anim calcmode="lin" valueType="num">
                                      <p:cBhvr>
                                        <p:cTn id="89" dur="1000" fill="hold"/>
                                        <p:tgtEl>
                                          <p:spTgt spid="34"/>
                                        </p:tgtEl>
                                        <p:attrNameLst>
                                          <p:attrName>ppt_y</p:attrName>
                                        </p:attrNameLst>
                                      </p:cBhvr>
                                      <p:tavLst>
                                        <p:tav tm="0">
                                          <p:val>
                                            <p:strVal val="#ppt_y-.1"/>
                                          </p:val>
                                        </p:tav>
                                        <p:tav tm="100000">
                                          <p:val>
                                            <p:strVal val="#ppt_y"/>
                                          </p:val>
                                        </p:tav>
                                      </p:tavLst>
                                    </p:anim>
                                  </p:childTnLst>
                                </p:cTn>
                              </p:par>
                              <p:par>
                                <p:cTn id="90" presetID="47" presetClass="entr" presetSubtype="0" fill="hold" nodeType="withEffect">
                                  <p:stCondLst>
                                    <p:cond delay="1750"/>
                                  </p:stCondLst>
                                  <p:childTnLst>
                                    <p:set>
                                      <p:cBhvr>
                                        <p:cTn id="91" dur="1" fill="hold">
                                          <p:stCondLst>
                                            <p:cond delay="0"/>
                                          </p:stCondLst>
                                        </p:cTn>
                                        <p:tgtEl>
                                          <p:spTgt spid="40"/>
                                        </p:tgtEl>
                                        <p:attrNameLst>
                                          <p:attrName>style.visibility</p:attrName>
                                        </p:attrNameLst>
                                      </p:cBhvr>
                                      <p:to>
                                        <p:strVal val="visible"/>
                                      </p:to>
                                    </p:set>
                                    <p:animEffect transition="in" filter="fade">
                                      <p:cBhvr>
                                        <p:cTn id="92" dur="1000"/>
                                        <p:tgtEl>
                                          <p:spTgt spid="40"/>
                                        </p:tgtEl>
                                      </p:cBhvr>
                                    </p:animEffect>
                                    <p:anim calcmode="lin" valueType="num">
                                      <p:cBhvr>
                                        <p:cTn id="93" dur="1000" fill="hold"/>
                                        <p:tgtEl>
                                          <p:spTgt spid="40"/>
                                        </p:tgtEl>
                                        <p:attrNameLst>
                                          <p:attrName>ppt_x</p:attrName>
                                        </p:attrNameLst>
                                      </p:cBhvr>
                                      <p:tavLst>
                                        <p:tav tm="0">
                                          <p:val>
                                            <p:strVal val="#ppt_x"/>
                                          </p:val>
                                        </p:tav>
                                        <p:tav tm="100000">
                                          <p:val>
                                            <p:strVal val="#ppt_x"/>
                                          </p:val>
                                        </p:tav>
                                      </p:tavLst>
                                    </p:anim>
                                    <p:anim calcmode="lin" valueType="num">
                                      <p:cBhvr>
                                        <p:cTn id="94" dur="1000" fill="hold"/>
                                        <p:tgtEl>
                                          <p:spTgt spid="40"/>
                                        </p:tgtEl>
                                        <p:attrNameLst>
                                          <p:attrName>ppt_y</p:attrName>
                                        </p:attrNameLst>
                                      </p:cBhvr>
                                      <p:tavLst>
                                        <p:tav tm="0">
                                          <p:val>
                                            <p:strVal val="#ppt_y-.1"/>
                                          </p:val>
                                        </p:tav>
                                        <p:tav tm="100000">
                                          <p:val>
                                            <p:strVal val="#ppt_y"/>
                                          </p:val>
                                        </p:tav>
                                      </p:tavLst>
                                    </p:anim>
                                  </p:childTnLst>
                                </p:cTn>
                              </p:par>
                              <p:par>
                                <p:cTn id="95" presetID="47" presetClass="entr" presetSubtype="0" fill="hold" nodeType="withEffect">
                                  <p:stCondLst>
                                    <p:cond delay="1750"/>
                                  </p:stCondLst>
                                  <p:childTnLst>
                                    <p:set>
                                      <p:cBhvr>
                                        <p:cTn id="96" dur="1" fill="hold">
                                          <p:stCondLst>
                                            <p:cond delay="0"/>
                                          </p:stCondLst>
                                        </p:cTn>
                                        <p:tgtEl>
                                          <p:spTgt spid="41"/>
                                        </p:tgtEl>
                                        <p:attrNameLst>
                                          <p:attrName>style.visibility</p:attrName>
                                        </p:attrNameLst>
                                      </p:cBhvr>
                                      <p:to>
                                        <p:strVal val="visible"/>
                                      </p:to>
                                    </p:set>
                                    <p:animEffect transition="in" filter="fade">
                                      <p:cBhvr>
                                        <p:cTn id="97" dur="1000"/>
                                        <p:tgtEl>
                                          <p:spTgt spid="41"/>
                                        </p:tgtEl>
                                      </p:cBhvr>
                                    </p:animEffect>
                                    <p:anim calcmode="lin" valueType="num">
                                      <p:cBhvr>
                                        <p:cTn id="98" dur="1000" fill="hold"/>
                                        <p:tgtEl>
                                          <p:spTgt spid="41"/>
                                        </p:tgtEl>
                                        <p:attrNameLst>
                                          <p:attrName>ppt_x</p:attrName>
                                        </p:attrNameLst>
                                      </p:cBhvr>
                                      <p:tavLst>
                                        <p:tav tm="0">
                                          <p:val>
                                            <p:strVal val="#ppt_x"/>
                                          </p:val>
                                        </p:tav>
                                        <p:tav tm="100000">
                                          <p:val>
                                            <p:strVal val="#ppt_x"/>
                                          </p:val>
                                        </p:tav>
                                      </p:tavLst>
                                    </p:anim>
                                    <p:anim calcmode="lin" valueType="num">
                                      <p:cBhvr>
                                        <p:cTn id="99" dur="1000" fill="hold"/>
                                        <p:tgtEl>
                                          <p:spTgt spid="41"/>
                                        </p:tgtEl>
                                        <p:attrNameLst>
                                          <p:attrName>ppt_y</p:attrName>
                                        </p:attrNameLst>
                                      </p:cBhvr>
                                      <p:tavLst>
                                        <p:tav tm="0">
                                          <p:val>
                                            <p:strVal val="#ppt_y-.1"/>
                                          </p:val>
                                        </p:tav>
                                        <p:tav tm="100000">
                                          <p:val>
                                            <p:strVal val="#ppt_y"/>
                                          </p:val>
                                        </p:tav>
                                      </p:tavLst>
                                    </p:anim>
                                  </p:childTnLst>
                                </p:cTn>
                              </p:par>
                              <p:par>
                                <p:cTn id="100" presetID="47" presetClass="entr" presetSubtype="0" fill="hold" nodeType="withEffect">
                                  <p:stCondLst>
                                    <p:cond delay="1750"/>
                                  </p:stCondLst>
                                  <p:childTnLst>
                                    <p:set>
                                      <p:cBhvr>
                                        <p:cTn id="101" dur="1" fill="hold">
                                          <p:stCondLst>
                                            <p:cond delay="0"/>
                                          </p:stCondLst>
                                        </p:cTn>
                                        <p:tgtEl>
                                          <p:spTgt spid="42"/>
                                        </p:tgtEl>
                                        <p:attrNameLst>
                                          <p:attrName>style.visibility</p:attrName>
                                        </p:attrNameLst>
                                      </p:cBhvr>
                                      <p:to>
                                        <p:strVal val="visible"/>
                                      </p:to>
                                    </p:set>
                                    <p:animEffect transition="in" filter="fade">
                                      <p:cBhvr>
                                        <p:cTn id="102" dur="1000"/>
                                        <p:tgtEl>
                                          <p:spTgt spid="42"/>
                                        </p:tgtEl>
                                      </p:cBhvr>
                                    </p:animEffect>
                                    <p:anim calcmode="lin" valueType="num">
                                      <p:cBhvr>
                                        <p:cTn id="103" dur="1000" fill="hold"/>
                                        <p:tgtEl>
                                          <p:spTgt spid="42"/>
                                        </p:tgtEl>
                                        <p:attrNameLst>
                                          <p:attrName>ppt_x</p:attrName>
                                        </p:attrNameLst>
                                      </p:cBhvr>
                                      <p:tavLst>
                                        <p:tav tm="0">
                                          <p:val>
                                            <p:strVal val="#ppt_x"/>
                                          </p:val>
                                        </p:tav>
                                        <p:tav tm="100000">
                                          <p:val>
                                            <p:strVal val="#ppt_x"/>
                                          </p:val>
                                        </p:tav>
                                      </p:tavLst>
                                    </p:anim>
                                    <p:anim calcmode="lin" valueType="num">
                                      <p:cBhvr>
                                        <p:cTn id="104" dur="1000" fill="hold"/>
                                        <p:tgtEl>
                                          <p:spTgt spid="42"/>
                                        </p:tgtEl>
                                        <p:attrNameLst>
                                          <p:attrName>ppt_y</p:attrName>
                                        </p:attrNameLst>
                                      </p:cBhvr>
                                      <p:tavLst>
                                        <p:tav tm="0">
                                          <p:val>
                                            <p:strVal val="#ppt_y-.1"/>
                                          </p:val>
                                        </p:tav>
                                        <p:tav tm="100000">
                                          <p:val>
                                            <p:strVal val="#ppt_y"/>
                                          </p:val>
                                        </p:tav>
                                      </p:tavLst>
                                    </p:anim>
                                  </p:childTnLst>
                                </p:cTn>
                              </p:par>
                              <p:par>
                                <p:cTn id="105" presetID="47" presetClass="entr" presetSubtype="0" fill="hold" nodeType="withEffect">
                                  <p:stCondLst>
                                    <p:cond delay="1750"/>
                                  </p:stCondLst>
                                  <p:childTnLst>
                                    <p:set>
                                      <p:cBhvr>
                                        <p:cTn id="106" dur="1" fill="hold">
                                          <p:stCondLst>
                                            <p:cond delay="0"/>
                                          </p:stCondLst>
                                        </p:cTn>
                                        <p:tgtEl>
                                          <p:spTgt spid="5"/>
                                        </p:tgtEl>
                                        <p:attrNameLst>
                                          <p:attrName>style.visibility</p:attrName>
                                        </p:attrNameLst>
                                      </p:cBhvr>
                                      <p:to>
                                        <p:strVal val="visible"/>
                                      </p:to>
                                    </p:set>
                                    <p:animEffect transition="in" filter="fade">
                                      <p:cBhvr>
                                        <p:cTn id="107" dur="1000"/>
                                        <p:tgtEl>
                                          <p:spTgt spid="5"/>
                                        </p:tgtEl>
                                      </p:cBhvr>
                                    </p:animEffect>
                                    <p:anim calcmode="lin" valueType="num">
                                      <p:cBhvr>
                                        <p:cTn id="108" dur="1000" fill="hold"/>
                                        <p:tgtEl>
                                          <p:spTgt spid="5"/>
                                        </p:tgtEl>
                                        <p:attrNameLst>
                                          <p:attrName>ppt_x</p:attrName>
                                        </p:attrNameLst>
                                      </p:cBhvr>
                                      <p:tavLst>
                                        <p:tav tm="0">
                                          <p:val>
                                            <p:strVal val="#ppt_x"/>
                                          </p:val>
                                        </p:tav>
                                        <p:tav tm="100000">
                                          <p:val>
                                            <p:strVal val="#ppt_x"/>
                                          </p:val>
                                        </p:tav>
                                      </p:tavLst>
                                    </p:anim>
                                    <p:anim calcmode="lin" valueType="num">
                                      <p:cBhvr>
                                        <p:cTn id="109" dur="1000" fill="hold"/>
                                        <p:tgtEl>
                                          <p:spTgt spid="5"/>
                                        </p:tgtEl>
                                        <p:attrNameLst>
                                          <p:attrName>ppt_y</p:attrName>
                                        </p:attrNameLst>
                                      </p:cBhvr>
                                      <p:tavLst>
                                        <p:tav tm="0">
                                          <p:val>
                                            <p:strVal val="#ppt_y-.1"/>
                                          </p:val>
                                        </p:tav>
                                        <p:tav tm="100000">
                                          <p:val>
                                            <p:strVal val="#ppt_y"/>
                                          </p:val>
                                        </p:tav>
                                      </p:tavLst>
                                    </p:anim>
                                  </p:childTnLst>
                                </p:cTn>
                              </p:par>
                              <p:par>
                                <p:cTn id="110" presetID="47" presetClass="entr" presetSubtype="0" fill="hold" nodeType="withEffect">
                                  <p:stCondLst>
                                    <p:cond delay="1750"/>
                                  </p:stCondLst>
                                  <p:childTnLst>
                                    <p:set>
                                      <p:cBhvr>
                                        <p:cTn id="111" dur="1" fill="hold">
                                          <p:stCondLst>
                                            <p:cond delay="0"/>
                                          </p:stCondLst>
                                        </p:cTn>
                                        <p:tgtEl>
                                          <p:spTgt spid="6"/>
                                        </p:tgtEl>
                                        <p:attrNameLst>
                                          <p:attrName>style.visibility</p:attrName>
                                        </p:attrNameLst>
                                      </p:cBhvr>
                                      <p:to>
                                        <p:strVal val="visible"/>
                                      </p:to>
                                    </p:set>
                                    <p:animEffect transition="in" filter="fade">
                                      <p:cBhvr>
                                        <p:cTn id="112" dur="1000"/>
                                        <p:tgtEl>
                                          <p:spTgt spid="6"/>
                                        </p:tgtEl>
                                      </p:cBhvr>
                                    </p:animEffect>
                                    <p:anim calcmode="lin" valueType="num">
                                      <p:cBhvr>
                                        <p:cTn id="113" dur="1000" fill="hold"/>
                                        <p:tgtEl>
                                          <p:spTgt spid="6"/>
                                        </p:tgtEl>
                                        <p:attrNameLst>
                                          <p:attrName>ppt_x</p:attrName>
                                        </p:attrNameLst>
                                      </p:cBhvr>
                                      <p:tavLst>
                                        <p:tav tm="0">
                                          <p:val>
                                            <p:strVal val="#ppt_x"/>
                                          </p:val>
                                        </p:tav>
                                        <p:tav tm="100000">
                                          <p:val>
                                            <p:strVal val="#ppt_x"/>
                                          </p:val>
                                        </p:tav>
                                      </p:tavLst>
                                    </p:anim>
                                    <p:anim calcmode="lin" valueType="num">
                                      <p:cBhvr>
                                        <p:cTn id="114" dur="1000" fill="hold"/>
                                        <p:tgtEl>
                                          <p:spTgt spid="6"/>
                                        </p:tgtEl>
                                        <p:attrNameLst>
                                          <p:attrName>ppt_y</p:attrName>
                                        </p:attrNameLst>
                                      </p:cBhvr>
                                      <p:tavLst>
                                        <p:tav tm="0">
                                          <p:val>
                                            <p:strVal val="#ppt_y-.1"/>
                                          </p:val>
                                        </p:tav>
                                        <p:tav tm="100000">
                                          <p:val>
                                            <p:strVal val="#ppt_y"/>
                                          </p:val>
                                        </p:tav>
                                      </p:tavLst>
                                    </p:anim>
                                  </p:childTnLst>
                                </p:cTn>
                              </p:par>
                              <p:par>
                                <p:cTn id="115" presetID="47" presetClass="entr" presetSubtype="0" fill="hold" nodeType="withEffect">
                                  <p:stCondLst>
                                    <p:cond delay="1750"/>
                                  </p:stCondLst>
                                  <p:childTnLst>
                                    <p:set>
                                      <p:cBhvr>
                                        <p:cTn id="116" dur="1" fill="hold">
                                          <p:stCondLst>
                                            <p:cond delay="0"/>
                                          </p:stCondLst>
                                        </p:cTn>
                                        <p:tgtEl>
                                          <p:spTgt spid="9"/>
                                        </p:tgtEl>
                                        <p:attrNameLst>
                                          <p:attrName>style.visibility</p:attrName>
                                        </p:attrNameLst>
                                      </p:cBhvr>
                                      <p:to>
                                        <p:strVal val="visible"/>
                                      </p:to>
                                    </p:set>
                                    <p:animEffect transition="in" filter="fade">
                                      <p:cBhvr>
                                        <p:cTn id="117" dur="1000"/>
                                        <p:tgtEl>
                                          <p:spTgt spid="9"/>
                                        </p:tgtEl>
                                      </p:cBhvr>
                                    </p:animEffect>
                                    <p:anim calcmode="lin" valueType="num">
                                      <p:cBhvr>
                                        <p:cTn id="118" dur="1000" fill="hold"/>
                                        <p:tgtEl>
                                          <p:spTgt spid="9"/>
                                        </p:tgtEl>
                                        <p:attrNameLst>
                                          <p:attrName>ppt_x</p:attrName>
                                        </p:attrNameLst>
                                      </p:cBhvr>
                                      <p:tavLst>
                                        <p:tav tm="0">
                                          <p:val>
                                            <p:strVal val="#ppt_x"/>
                                          </p:val>
                                        </p:tav>
                                        <p:tav tm="100000">
                                          <p:val>
                                            <p:strVal val="#ppt_x"/>
                                          </p:val>
                                        </p:tav>
                                      </p:tavLst>
                                    </p:anim>
                                    <p:anim calcmode="lin" valueType="num">
                                      <p:cBhvr>
                                        <p:cTn id="119" dur="1000" fill="hold"/>
                                        <p:tgtEl>
                                          <p:spTgt spid="9"/>
                                        </p:tgtEl>
                                        <p:attrNameLst>
                                          <p:attrName>ppt_y</p:attrName>
                                        </p:attrNameLst>
                                      </p:cBhvr>
                                      <p:tavLst>
                                        <p:tav tm="0">
                                          <p:val>
                                            <p:strVal val="#ppt_y-.1"/>
                                          </p:val>
                                        </p:tav>
                                        <p:tav tm="100000">
                                          <p:val>
                                            <p:strVal val="#ppt_y"/>
                                          </p:val>
                                        </p:tav>
                                      </p:tavLst>
                                    </p:anim>
                                  </p:childTnLst>
                                </p:cTn>
                              </p:par>
                              <p:par>
                                <p:cTn id="120" presetID="47" presetClass="entr" presetSubtype="0" fill="hold" nodeType="withEffect">
                                  <p:stCondLst>
                                    <p:cond delay="1750"/>
                                  </p:stCondLst>
                                  <p:childTnLst>
                                    <p:set>
                                      <p:cBhvr>
                                        <p:cTn id="121" dur="1" fill="hold">
                                          <p:stCondLst>
                                            <p:cond delay="0"/>
                                          </p:stCondLst>
                                        </p:cTn>
                                        <p:tgtEl>
                                          <p:spTgt spid="7"/>
                                        </p:tgtEl>
                                        <p:attrNameLst>
                                          <p:attrName>style.visibility</p:attrName>
                                        </p:attrNameLst>
                                      </p:cBhvr>
                                      <p:to>
                                        <p:strVal val="visible"/>
                                      </p:to>
                                    </p:set>
                                    <p:animEffect transition="in" filter="fade">
                                      <p:cBhvr>
                                        <p:cTn id="122" dur="1000"/>
                                        <p:tgtEl>
                                          <p:spTgt spid="7"/>
                                        </p:tgtEl>
                                      </p:cBhvr>
                                    </p:animEffect>
                                    <p:anim calcmode="lin" valueType="num">
                                      <p:cBhvr>
                                        <p:cTn id="123" dur="1000" fill="hold"/>
                                        <p:tgtEl>
                                          <p:spTgt spid="7"/>
                                        </p:tgtEl>
                                        <p:attrNameLst>
                                          <p:attrName>ppt_x</p:attrName>
                                        </p:attrNameLst>
                                      </p:cBhvr>
                                      <p:tavLst>
                                        <p:tav tm="0">
                                          <p:val>
                                            <p:strVal val="#ppt_x"/>
                                          </p:val>
                                        </p:tav>
                                        <p:tav tm="100000">
                                          <p:val>
                                            <p:strVal val="#ppt_x"/>
                                          </p:val>
                                        </p:tav>
                                      </p:tavLst>
                                    </p:anim>
                                    <p:anim calcmode="lin" valueType="num">
                                      <p:cBhvr>
                                        <p:cTn id="124" dur="1000" fill="hold"/>
                                        <p:tgtEl>
                                          <p:spTgt spid="7"/>
                                        </p:tgtEl>
                                        <p:attrNameLst>
                                          <p:attrName>ppt_y</p:attrName>
                                        </p:attrNameLst>
                                      </p:cBhvr>
                                      <p:tavLst>
                                        <p:tav tm="0">
                                          <p:val>
                                            <p:strVal val="#ppt_y-.1"/>
                                          </p:val>
                                        </p:tav>
                                        <p:tav tm="100000">
                                          <p:val>
                                            <p:strVal val="#ppt_y"/>
                                          </p:val>
                                        </p:tav>
                                      </p:tavLst>
                                    </p:anim>
                                  </p:childTnLst>
                                </p:cTn>
                              </p:par>
                              <p:par>
                                <p:cTn id="125" presetID="47" presetClass="entr" presetSubtype="0" fill="hold" nodeType="withEffect">
                                  <p:stCondLst>
                                    <p:cond delay="1750"/>
                                  </p:stCondLst>
                                  <p:childTnLst>
                                    <p:set>
                                      <p:cBhvr>
                                        <p:cTn id="126" dur="1" fill="hold">
                                          <p:stCondLst>
                                            <p:cond delay="0"/>
                                          </p:stCondLst>
                                        </p:cTn>
                                        <p:tgtEl>
                                          <p:spTgt spid="1032"/>
                                        </p:tgtEl>
                                        <p:attrNameLst>
                                          <p:attrName>style.visibility</p:attrName>
                                        </p:attrNameLst>
                                      </p:cBhvr>
                                      <p:to>
                                        <p:strVal val="visible"/>
                                      </p:to>
                                    </p:set>
                                    <p:animEffect transition="in" filter="fade">
                                      <p:cBhvr>
                                        <p:cTn id="127" dur="1000"/>
                                        <p:tgtEl>
                                          <p:spTgt spid="1032"/>
                                        </p:tgtEl>
                                      </p:cBhvr>
                                    </p:animEffect>
                                    <p:anim calcmode="lin" valueType="num">
                                      <p:cBhvr>
                                        <p:cTn id="128" dur="1000" fill="hold"/>
                                        <p:tgtEl>
                                          <p:spTgt spid="1032"/>
                                        </p:tgtEl>
                                        <p:attrNameLst>
                                          <p:attrName>ppt_x</p:attrName>
                                        </p:attrNameLst>
                                      </p:cBhvr>
                                      <p:tavLst>
                                        <p:tav tm="0">
                                          <p:val>
                                            <p:strVal val="#ppt_x"/>
                                          </p:val>
                                        </p:tav>
                                        <p:tav tm="100000">
                                          <p:val>
                                            <p:strVal val="#ppt_x"/>
                                          </p:val>
                                        </p:tav>
                                      </p:tavLst>
                                    </p:anim>
                                    <p:anim calcmode="lin" valueType="num">
                                      <p:cBhvr>
                                        <p:cTn id="129" dur="1000" fill="hold"/>
                                        <p:tgtEl>
                                          <p:spTgt spid="1032"/>
                                        </p:tgtEl>
                                        <p:attrNameLst>
                                          <p:attrName>ppt_y</p:attrName>
                                        </p:attrNameLst>
                                      </p:cBhvr>
                                      <p:tavLst>
                                        <p:tav tm="0">
                                          <p:val>
                                            <p:strVal val="#ppt_y-.1"/>
                                          </p:val>
                                        </p:tav>
                                        <p:tav tm="100000">
                                          <p:val>
                                            <p:strVal val="#ppt_y"/>
                                          </p:val>
                                        </p:tav>
                                      </p:tavLst>
                                    </p:anim>
                                  </p:childTnLst>
                                </p:cTn>
                              </p:par>
                              <p:par>
                                <p:cTn id="130" presetID="47" presetClass="entr" presetSubtype="0" fill="hold" nodeType="withEffect">
                                  <p:stCondLst>
                                    <p:cond delay="1750"/>
                                  </p:stCondLst>
                                  <p:childTnLst>
                                    <p:set>
                                      <p:cBhvr>
                                        <p:cTn id="131" dur="1" fill="hold">
                                          <p:stCondLst>
                                            <p:cond delay="0"/>
                                          </p:stCondLst>
                                        </p:cTn>
                                        <p:tgtEl>
                                          <p:spTgt spid="48"/>
                                        </p:tgtEl>
                                        <p:attrNameLst>
                                          <p:attrName>style.visibility</p:attrName>
                                        </p:attrNameLst>
                                      </p:cBhvr>
                                      <p:to>
                                        <p:strVal val="visible"/>
                                      </p:to>
                                    </p:set>
                                    <p:animEffect transition="in" filter="fade">
                                      <p:cBhvr>
                                        <p:cTn id="132" dur="1000"/>
                                        <p:tgtEl>
                                          <p:spTgt spid="48"/>
                                        </p:tgtEl>
                                      </p:cBhvr>
                                    </p:animEffect>
                                    <p:anim calcmode="lin" valueType="num">
                                      <p:cBhvr>
                                        <p:cTn id="133" dur="1000" fill="hold"/>
                                        <p:tgtEl>
                                          <p:spTgt spid="48"/>
                                        </p:tgtEl>
                                        <p:attrNameLst>
                                          <p:attrName>ppt_x</p:attrName>
                                        </p:attrNameLst>
                                      </p:cBhvr>
                                      <p:tavLst>
                                        <p:tav tm="0">
                                          <p:val>
                                            <p:strVal val="#ppt_x"/>
                                          </p:val>
                                        </p:tav>
                                        <p:tav tm="100000">
                                          <p:val>
                                            <p:strVal val="#ppt_x"/>
                                          </p:val>
                                        </p:tav>
                                      </p:tavLst>
                                    </p:anim>
                                    <p:anim calcmode="lin" valueType="num">
                                      <p:cBhvr>
                                        <p:cTn id="134" dur="1000" fill="hold"/>
                                        <p:tgtEl>
                                          <p:spTgt spid="48"/>
                                        </p:tgtEl>
                                        <p:attrNameLst>
                                          <p:attrName>ppt_y</p:attrName>
                                        </p:attrNameLst>
                                      </p:cBhvr>
                                      <p:tavLst>
                                        <p:tav tm="0">
                                          <p:val>
                                            <p:strVal val="#ppt_y-.1"/>
                                          </p:val>
                                        </p:tav>
                                        <p:tav tm="100000">
                                          <p:val>
                                            <p:strVal val="#ppt_y"/>
                                          </p:val>
                                        </p:tav>
                                      </p:tavLst>
                                    </p:anim>
                                  </p:childTnLst>
                                </p:cTn>
                              </p:par>
                              <p:par>
                                <p:cTn id="135" presetID="47" presetClass="entr" presetSubtype="0" fill="hold" nodeType="withEffect">
                                  <p:stCondLst>
                                    <p:cond delay="1750"/>
                                  </p:stCondLst>
                                  <p:childTnLst>
                                    <p:set>
                                      <p:cBhvr>
                                        <p:cTn id="136" dur="1" fill="hold">
                                          <p:stCondLst>
                                            <p:cond delay="0"/>
                                          </p:stCondLst>
                                        </p:cTn>
                                        <p:tgtEl>
                                          <p:spTgt spid="35"/>
                                        </p:tgtEl>
                                        <p:attrNameLst>
                                          <p:attrName>style.visibility</p:attrName>
                                        </p:attrNameLst>
                                      </p:cBhvr>
                                      <p:to>
                                        <p:strVal val="visible"/>
                                      </p:to>
                                    </p:set>
                                    <p:animEffect transition="in" filter="fade">
                                      <p:cBhvr>
                                        <p:cTn id="137" dur="1000"/>
                                        <p:tgtEl>
                                          <p:spTgt spid="35"/>
                                        </p:tgtEl>
                                      </p:cBhvr>
                                    </p:animEffect>
                                    <p:anim calcmode="lin" valueType="num">
                                      <p:cBhvr>
                                        <p:cTn id="138" dur="1000" fill="hold"/>
                                        <p:tgtEl>
                                          <p:spTgt spid="35"/>
                                        </p:tgtEl>
                                        <p:attrNameLst>
                                          <p:attrName>ppt_x</p:attrName>
                                        </p:attrNameLst>
                                      </p:cBhvr>
                                      <p:tavLst>
                                        <p:tav tm="0">
                                          <p:val>
                                            <p:strVal val="#ppt_x"/>
                                          </p:val>
                                        </p:tav>
                                        <p:tav tm="100000">
                                          <p:val>
                                            <p:strVal val="#ppt_x"/>
                                          </p:val>
                                        </p:tav>
                                      </p:tavLst>
                                    </p:anim>
                                    <p:anim calcmode="lin" valueType="num">
                                      <p:cBhvr>
                                        <p:cTn id="139" dur="1000" fill="hold"/>
                                        <p:tgtEl>
                                          <p:spTgt spid="35"/>
                                        </p:tgtEl>
                                        <p:attrNameLst>
                                          <p:attrName>ppt_y</p:attrName>
                                        </p:attrNameLst>
                                      </p:cBhvr>
                                      <p:tavLst>
                                        <p:tav tm="0">
                                          <p:val>
                                            <p:strVal val="#ppt_y-.1"/>
                                          </p:val>
                                        </p:tav>
                                        <p:tav tm="100000">
                                          <p:val>
                                            <p:strVal val="#ppt_y"/>
                                          </p:val>
                                        </p:tav>
                                      </p:tavLst>
                                    </p:anim>
                                  </p:childTnLst>
                                </p:cTn>
                              </p:par>
                              <p:par>
                                <p:cTn id="140" presetID="47" presetClass="entr" presetSubtype="0" fill="hold" nodeType="withEffect">
                                  <p:stCondLst>
                                    <p:cond delay="1750"/>
                                  </p:stCondLst>
                                  <p:childTnLst>
                                    <p:set>
                                      <p:cBhvr>
                                        <p:cTn id="141" dur="1" fill="hold">
                                          <p:stCondLst>
                                            <p:cond delay="0"/>
                                          </p:stCondLst>
                                        </p:cTn>
                                        <p:tgtEl>
                                          <p:spTgt spid="21"/>
                                        </p:tgtEl>
                                        <p:attrNameLst>
                                          <p:attrName>style.visibility</p:attrName>
                                        </p:attrNameLst>
                                      </p:cBhvr>
                                      <p:to>
                                        <p:strVal val="visible"/>
                                      </p:to>
                                    </p:set>
                                    <p:animEffect transition="in" filter="fade">
                                      <p:cBhvr>
                                        <p:cTn id="142" dur="1000"/>
                                        <p:tgtEl>
                                          <p:spTgt spid="21"/>
                                        </p:tgtEl>
                                      </p:cBhvr>
                                    </p:animEffect>
                                    <p:anim calcmode="lin" valueType="num">
                                      <p:cBhvr>
                                        <p:cTn id="143" dur="1000" fill="hold"/>
                                        <p:tgtEl>
                                          <p:spTgt spid="21"/>
                                        </p:tgtEl>
                                        <p:attrNameLst>
                                          <p:attrName>ppt_x</p:attrName>
                                        </p:attrNameLst>
                                      </p:cBhvr>
                                      <p:tavLst>
                                        <p:tav tm="0">
                                          <p:val>
                                            <p:strVal val="#ppt_x"/>
                                          </p:val>
                                        </p:tav>
                                        <p:tav tm="100000">
                                          <p:val>
                                            <p:strVal val="#ppt_x"/>
                                          </p:val>
                                        </p:tav>
                                      </p:tavLst>
                                    </p:anim>
                                    <p:anim calcmode="lin" valueType="num">
                                      <p:cBhvr>
                                        <p:cTn id="144" dur="1000" fill="hold"/>
                                        <p:tgtEl>
                                          <p:spTgt spid="21"/>
                                        </p:tgtEl>
                                        <p:attrNameLst>
                                          <p:attrName>ppt_y</p:attrName>
                                        </p:attrNameLst>
                                      </p:cBhvr>
                                      <p:tavLst>
                                        <p:tav tm="0">
                                          <p:val>
                                            <p:strVal val="#ppt_y-.1"/>
                                          </p:val>
                                        </p:tav>
                                        <p:tav tm="100000">
                                          <p:val>
                                            <p:strVal val="#ppt_y"/>
                                          </p:val>
                                        </p:tav>
                                      </p:tavLst>
                                    </p:anim>
                                  </p:childTnLst>
                                </p:cTn>
                              </p:par>
                              <p:par>
                                <p:cTn id="145" presetID="47" presetClass="entr" presetSubtype="0" fill="hold" nodeType="withEffect">
                                  <p:stCondLst>
                                    <p:cond delay="1750"/>
                                  </p:stCondLst>
                                  <p:childTnLst>
                                    <p:set>
                                      <p:cBhvr>
                                        <p:cTn id="146" dur="1" fill="hold">
                                          <p:stCondLst>
                                            <p:cond delay="0"/>
                                          </p:stCondLst>
                                        </p:cTn>
                                        <p:tgtEl>
                                          <p:spTgt spid="22"/>
                                        </p:tgtEl>
                                        <p:attrNameLst>
                                          <p:attrName>style.visibility</p:attrName>
                                        </p:attrNameLst>
                                      </p:cBhvr>
                                      <p:to>
                                        <p:strVal val="visible"/>
                                      </p:to>
                                    </p:set>
                                    <p:animEffect transition="in" filter="fade">
                                      <p:cBhvr>
                                        <p:cTn id="147" dur="1000"/>
                                        <p:tgtEl>
                                          <p:spTgt spid="22"/>
                                        </p:tgtEl>
                                      </p:cBhvr>
                                    </p:animEffect>
                                    <p:anim calcmode="lin" valueType="num">
                                      <p:cBhvr>
                                        <p:cTn id="148" dur="1000" fill="hold"/>
                                        <p:tgtEl>
                                          <p:spTgt spid="22"/>
                                        </p:tgtEl>
                                        <p:attrNameLst>
                                          <p:attrName>ppt_x</p:attrName>
                                        </p:attrNameLst>
                                      </p:cBhvr>
                                      <p:tavLst>
                                        <p:tav tm="0">
                                          <p:val>
                                            <p:strVal val="#ppt_x"/>
                                          </p:val>
                                        </p:tav>
                                        <p:tav tm="100000">
                                          <p:val>
                                            <p:strVal val="#ppt_x"/>
                                          </p:val>
                                        </p:tav>
                                      </p:tavLst>
                                    </p:anim>
                                    <p:anim calcmode="lin" valueType="num">
                                      <p:cBhvr>
                                        <p:cTn id="149" dur="1000" fill="hold"/>
                                        <p:tgtEl>
                                          <p:spTgt spid="22"/>
                                        </p:tgtEl>
                                        <p:attrNameLst>
                                          <p:attrName>ppt_y</p:attrName>
                                        </p:attrNameLst>
                                      </p:cBhvr>
                                      <p:tavLst>
                                        <p:tav tm="0">
                                          <p:val>
                                            <p:strVal val="#ppt_y-.1"/>
                                          </p:val>
                                        </p:tav>
                                        <p:tav tm="100000">
                                          <p:val>
                                            <p:strVal val="#ppt_y"/>
                                          </p:val>
                                        </p:tav>
                                      </p:tavLst>
                                    </p:anim>
                                  </p:childTnLst>
                                </p:cTn>
                              </p:par>
                              <p:par>
                                <p:cTn id="150" presetID="47" presetClass="entr" presetSubtype="0" fill="hold" nodeType="withEffect">
                                  <p:stCondLst>
                                    <p:cond delay="1750"/>
                                  </p:stCondLst>
                                  <p:childTnLst>
                                    <p:set>
                                      <p:cBhvr>
                                        <p:cTn id="151" dur="1" fill="hold">
                                          <p:stCondLst>
                                            <p:cond delay="0"/>
                                          </p:stCondLst>
                                        </p:cTn>
                                        <p:tgtEl>
                                          <p:spTgt spid="24"/>
                                        </p:tgtEl>
                                        <p:attrNameLst>
                                          <p:attrName>style.visibility</p:attrName>
                                        </p:attrNameLst>
                                      </p:cBhvr>
                                      <p:to>
                                        <p:strVal val="visible"/>
                                      </p:to>
                                    </p:set>
                                    <p:animEffect transition="in" filter="fade">
                                      <p:cBhvr>
                                        <p:cTn id="152" dur="1000"/>
                                        <p:tgtEl>
                                          <p:spTgt spid="24"/>
                                        </p:tgtEl>
                                      </p:cBhvr>
                                    </p:animEffect>
                                    <p:anim calcmode="lin" valueType="num">
                                      <p:cBhvr>
                                        <p:cTn id="153" dur="1000" fill="hold"/>
                                        <p:tgtEl>
                                          <p:spTgt spid="24"/>
                                        </p:tgtEl>
                                        <p:attrNameLst>
                                          <p:attrName>ppt_x</p:attrName>
                                        </p:attrNameLst>
                                      </p:cBhvr>
                                      <p:tavLst>
                                        <p:tav tm="0">
                                          <p:val>
                                            <p:strVal val="#ppt_x"/>
                                          </p:val>
                                        </p:tav>
                                        <p:tav tm="100000">
                                          <p:val>
                                            <p:strVal val="#ppt_x"/>
                                          </p:val>
                                        </p:tav>
                                      </p:tavLst>
                                    </p:anim>
                                    <p:anim calcmode="lin" valueType="num">
                                      <p:cBhvr>
                                        <p:cTn id="154" dur="1000" fill="hold"/>
                                        <p:tgtEl>
                                          <p:spTgt spid="24"/>
                                        </p:tgtEl>
                                        <p:attrNameLst>
                                          <p:attrName>ppt_y</p:attrName>
                                        </p:attrNameLst>
                                      </p:cBhvr>
                                      <p:tavLst>
                                        <p:tav tm="0">
                                          <p:val>
                                            <p:strVal val="#ppt_y-.1"/>
                                          </p:val>
                                        </p:tav>
                                        <p:tav tm="100000">
                                          <p:val>
                                            <p:strVal val="#ppt_y"/>
                                          </p:val>
                                        </p:tav>
                                      </p:tavLst>
                                    </p:anim>
                                  </p:childTnLst>
                                </p:cTn>
                              </p:par>
                              <p:par>
                                <p:cTn id="155" presetID="47" presetClass="entr" presetSubtype="0" fill="hold" nodeType="withEffect">
                                  <p:stCondLst>
                                    <p:cond delay="1750"/>
                                  </p:stCondLst>
                                  <p:childTnLst>
                                    <p:set>
                                      <p:cBhvr>
                                        <p:cTn id="156" dur="1" fill="hold">
                                          <p:stCondLst>
                                            <p:cond delay="0"/>
                                          </p:stCondLst>
                                        </p:cTn>
                                        <p:tgtEl>
                                          <p:spTgt spid="32"/>
                                        </p:tgtEl>
                                        <p:attrNameLst>
                                          <p:attrName>style.visibility</p:attrName>
                                        </p:attrNameLst>
                                      </p:cBhvr>
                                      <p:to>
                                        <p:strVal val="visible"/>
                                      </p:to>
                                    </p:set>
                                    <p:animEffect transition="in" filter="fade">
                                      <p:cBhvr>
                                        <p:cTn id="157" dur="1000"/>
                                        <p:tgtEl>
                                          <p:spTgt spid="32"/>
                                        </p:tgtEl>
                                      </p:cBhvr>
                                    </p:animEffect>
                                    <p:anim calcmode="lin" valueType="num">
                                      <p:cBhvr>
                                        <p:cTn id="158" dur="1000" fill="hold"/>
                                        <p:tgtEl>
                                          <p:spTgt spid="32"/>
                                        </p:tgtEl>
                                        <p:attrNameLst>
                                          <p:attrName>ppt_x</p:attrName>
                                        </p:attrNameLst>
                                      </p:cBhvr>
                                      <p:tavLst>
                                        <p:tav tm="0">
                                          <p:val>
                                            <p:strVal val="#ppt_x"/>
                                          </p:val>
                                        </p:tav>
                                        <p:tav tm="100000">
                                          <p:val>
                                            <p:strVal val="#ppt_x"/>
                                          </p:val>
                                        </p:tav>
                                      </p:tavLst>
                                    </p:anim>
                                    <p:anim calcmode="lin" valueType="num">
                                      <p:cBhvr>
                                        <p:cTn id="159" dur="1000" fill="hold"/>
                                        <p:tgtEl>
                                          <p:spTgt spid="32"/>
                                        </p:tgtEl>
                                        <p:attrNameLst>
                                          <p:attrName>ppt_y</p:attrName>
                                        </p:attrNameLst>
                                      </p:cBhvr>
                                      <p:tavLst>
                                        <p:tav tm="0">
                                          <p:val>
                                            <p:strVal val="#ppt_y-.1"/>
                                          </p:val>
                                        </p:tav>
                                        <p:tav tm="100000">
                                          <p:val>
                                            <p:strVal val="#ppt_y"/>
                                          </p:val>
                                        </p:tav>
                                      </p:tavLst>
                                    </p:anim>
                                  </p:childTnLst>
                                </p:cTn>
                              </p:par>
                              <p:par>
                                <p:cTn id="160" presetID="47" presetClass="entr" presetSubtype="0" fill="hold" nodeType="withEffect">
                                  <p:stCondLst>
                                    <p:cond delay="1750"/>
                                  </p:stCondLst>
                                  <p:childTnLst>
                                    <p:set>
                                      <p:cBhvr>
                                        <p:cTn id="161" dur="1" fill="hold">
                                          <p:stCondLst>
                                            <p:cond delay="0"/>
                                          </p:stCondLst>
                                        </p:cTn>
                                        <p:tgtEl>
                                          <p:spTgt spid="30"/>
                                        </p:tgtEl>
                                        <p:attrNameLst>
                                          <p:attrName>style.visibility</p:attrName>
                                        </p:attrNameLst>
                                      </p:cBhvr>
                                      <p:to>
                                        <p:strVal val="visible"/>
                                      </p:to>
                                    </p:set>
                                    <p:animEffect transition="in" filter="fade">
                                      <p:cBhvr>
                                        <p:cTn id="162" dur="1000"/>
                                        <p:tgtEl>
                                          <p:spTgt spid="30"/>
                                        </p:tgtEl>
                                      </p:cBhvr>
                                    </p:animEffect>
                                    <p:anim calcmode="lin" valueType="num">
                                      <p:cBhvr>
                                        <p:cTn id="163" dur="1000" fill="hold"/>
                                        <p:tgtEl>
                                          <p:spTgt spid="30"/>
                                        </p:tgtEl>
                                        <p:attrNameLst>
                                          <p:attrName>ppt_x</p:attrName>
                                        </p:attrNameLst>
                                      </p:cBhvr>
                                      <p:tavLst>
                                        <p:tav tm="0">
                                          <p:val>
                                            <p:strVal val="#ppt_x"/>
                                          </p:val>
                                        </p:tav>
                                        <p:tav tm="100000">
                                          <p:val>
                                            <p:strVal val="#ppt_x"/>
                                          </p:val>
                                        </p:tav>
                                      </p:tavLst>
                                    </p:anim>
                                    <p:anim calcmode="lin" valueType="num">
                                      <p:cBhvr>
                                        <p:cTn id="164" dur="1000" fill="hold"/>
                                        <p:tgtEl>
                                          <p:spTgt spid="30"/>
                                        </p:tgtEl>
                                        <p:attrNameLst>
                                          <p:attrName>ppt_y</p:attrName>
                                        </p:attrNameLst>
                                      </p:cBhvr>
                                      <p:tavLst>
                                        <p:tav tm="0">
                                          <p:val>
                                            <p:strVal val="#ppt_y-.1"/>
                                          </p:val>
                                        </p:tav>
                                        <p:tav tm="100000">
                                          <p:val>
                                            <p:strVal val="#ppt_y"/>
                                          </p:val>
                                        </p:tav>
                                      </p:tavLst>
                                    </p:anim>
                                  </p:childTnLst>
                                </p:cTn>
                              </p:par>
                              <p:par>
                                <p:cTn id="165" presetID="47" presetClass="entr" presetSubtype="0" fill="hold" nodeType="withEffect">
                                  <p:stCondLst>
                                    <p:cond delay="1750"/>
                                  </p:stCondLst>
                                  <p:childTnLst>
                                    <p:set>
                                      <p:cBhvr>
                                        <p:cTn id="166" dur="1" fill="hold">
                                          <p:stCondLst>
                                            <p:cond delay="0"/>
                                          </p:stCondLst>
                                        </p:cTn>
                                        <p:tgtEl>
                                          <p:spTgt spid="50"/>
                                        </p:tgtEl>
                                        <p:attrNameLst>
                                          <p:attrName>style.visibility</p:attrName>
                                        </p:attrNameLst>
                                      </p:cBhvr>
                                      <p:to>
                                        <p:strVal val="visible"/>
                                      </p:to>
                                    </p:set>
                                    <p:animEffect transition="in" filter="fade">
                                      <p:cBhvr>
                                        <p:cTn id="167" dur="1000"/>
                                        <p:tgtEl>
                                          <p:spTgt spid="50"/>
                                        </p:tgtEl>
                                      </p:cBhvr>
                                    </p:animEffect>
                                    <p:anim calcmode="lin" valueType="num">
                                      <p:cBhvr>
                                        <p:cTn id="168" dur="1000" fill="hold"/>
                                        <p:tgtEl>
                                          <p:spTgt spid="50"/>
                                        </p:tgtEl>
                                        <p:attrNameLst>
                                          <p:attrName>ppt_x</p:attrName>
                                        </p:attrNameLst>
                                      </p:cBhvr>
                                      <p:tavLst>
                                        <p:tav tm="0">
                                          <p:val>
                                            <p:strVal val="#ppt_x"/>
                                          </p:val>
                                        </p:tav>
                                        <p:tav tm="100000">
                                          <p:val>
                                            <p:strVal val="#ppt_x"/>
                                          </p:val>
                                        </p:tav>
                                      </p:tavLst>
                                    </p:anim>
                                    <p:anim calcmode="lin" valueType="num">
                                      <p:cBhvr>
                                        <p:cTn id="169" dur="1000" fill="hold"/>
                                        <p:tgtEl>
                                          <p:spTgt spid="50"/>
                                        </p:tgtEl>
                                        <p:attrNameLst>
                                          <p:attrName>ppt_y</p:attrName>
                                        </p:attrNameLst>
                                      </p:cBhvr>
                                      <p:tavLst>
                                        <p:tav tm="0">
                                          <p:val>
                                            <p:strVal val="#ppt_y-.1"/>
                                          </p:val>
                                        </p:tav>
                                        <p:tav tm="100000">
                                          <p:val>
                                            <p:strVal val="#ppt_y"/>
                                          </p:val>
                                        </p:tav>
                                      </p:tavLst>
                                    </p:anim>
                                  </p:childTnLst>
                                </p:cTn>
                              </p:par>
                              <p:par>
                                <p:cTn id="170" presetID="47" presetClass="entr" presetSubtype="0" fill="hold" grpId="0" nodeType="withEffect">
                                  <p:stCondLst>
                                    <p:cond delay="1750"/>
                                  </p:stCondLst>
                                  <p:childTnLst>
                                    <p:set>
                                      <p:cBhvr>
                                        <p:cTn id="171" dur="1" fill="hold">
                                          <p:stCondLst>
                                            <p:cond delay="0"/>
                                          </p:stCondLst>
                                        </p:cTn>
                                        <p:tgtEl>
                                          <p:spTgt spid="51"/>
                                        </p:tgtEl>
                                        <p:attrNameLst>
                                          <p:attrName>style.visibility</p:attrName>
                                        </p:attrNameLst>
                                      </p:cBhvr>
                                      <p:to>
                                        <p:strVal val="visible"/>
                                      </p:to>
                                    </p:set>
                                    <p:animEffect transition="in" filter="fade">
                                      <p:cBhvr>
                                        <p:cTn id="172" dur="1000"/>
                                        <p:tgtEl>
                                          <p:spTgt spid="51"/>
                                        </p:tgtEl>
                                      </p:cBhvr>
                                    </p:animEffect>
                                    <p:anim calcmode="lin" valueType="num">
                                      <p:cBhvr>
                                        <p:cTn id="173" dur="1000" fill="hold"/>
                                        <p:tgtEl>
                                          <p:spTgt spid="51"/>
                                        </p:tgtEl>
                                        <p:attrNameLst>
                                          <p:attrName>ppt_x</p:attrName>
                                        </p:attrNameLst>
                                      </p:cBhvr>
                                      <p:tavLst>
                                        <p:tav tm="0">
                                          <p:val>
                                            <p:strVal val="#ppt_x"/>
                                          </p:val>
                                        </p:tav>
                                        <p:tav tm="100000">
                                          <p:val>
                                            <p:strVal val="#ppt_x"/>
                                          </p:val>
                                        </p:tav>
                                      </p:tavLst>
                                    </p:anim>
                                    <p:anim calcmode="lin" valueType="num">
                                      <p:cBhvr>
                                        <p:cTn id="174" dur="1000" fill="hold"/>
                                        <p:tgtEl>
                                          <p:spTgt spid="51"/>
                                        </p:tgtEl>
                                        <p:attrNameLst>
                                          <p:attrName>ppt_y</p:attrName>
                                        </p:attrNameLst>
                                      </p:cBhvr>
                                      <p:tavLst>
                                        <p:tav tm="0">
                                          <p:val>
                                            <p:strVal val="#ppt_y-.1"/>
                                          </p:val>
                                        </p:tav>
                                        <p:tav tm="100000">
                                          <p:val>
                                            <p:strVal val="#ppt_y"/>
                                          </p:val>
                                        </p:tav>
                                      </p:tavLst>
                                    </p:anim>
                                  </p:childTnLst>
                                </p:cTn>
                              </p:par>
                              <p:par>
                                <p:cTn id="175" presetID="47" presetClass="entr" presetSubtype="0" fill="hold" grpId="0" nodeType="withEffect">
                                  <p:stCondLst>
                                    <p:cond delay="1750"/>
                                  </p:stCondLst>
                                  <p:childTnLst>
                                    <p:set>
                                      <p:cBhvr>
                                        <p:cTn id="176" dur="1" fill="hold">
                                          <p:stCondLst>
                                            <p:cond delay="0"/>
                                          </p:stCondLst>
                                        </p:cTn>
                                        <p:tgtEl>
                                          <p:spTgt spid="53"/>
                                        </p:tgtEl>
                                        <p:attrNameLst>
                                          <p:attrName>style.visibility</p:attrName>
                                        </p:attrNameLst>
                                      </p:cBhvr>
                                      <p:to>
                                        <p:strVal val="visible"/>
                                      </p:to>
                                    </p:set>
                                    <p:animEffect transition="in" filter="fade">
                                      <p:cBhvr>
                                        <p:cTn id="177" dur="1000"/>
                                        <p:tgtEl>
                                          <p:spTgt spid="53"/>
                                        </p:tgtEl>
                                      </p:cBhvr>
                                    </p:animEffect>
                                    <p:anim calcmode="lin" valueType="num">
                                      <p:cBhvr>
                                        <p:cTn id="178" dur="1000" fill="hold"/>
                                        <p:tgtEl>
                                          <p:spTgt spid="53"/>
                                        </p:tgtEl>
                                        <p:attrNameLst>
                                          <p:attrName>ppt_x</p:attrName>
                                        </p:attrNameLst>
                                      </p:cBhvr>
                                      <p:tavLst>
                                        <p:tav tm="0">
                                          <p:val>
                                            <p:strVal val="#ppt_x"/>
                                          </p:val>
                                        </p:tav>
                                        <p:tav tm="100000">
                                          <p:val>
                                            <p:strVal val="#ppt_x"/>
                                          </p:val>
                                        </p:tav>
                                      </p:tavLst>
                                    </p:anim>
                                    <p:anim calcmode="lin" valueType="num">
                                      <p:cBhvr>
                                        <p:cTn id="179" dur="1000" fill="hold"/>
                                        <p:tgtEl>
                                          <p:spTgt spid="53"/>
                                        </p:tgtEl>
                                        <p:attrNameLst>
                                          <p:attrName>ppt_y</p:attrName>
                                        </p:attrNameLst>
                                      </p:cBhvr>
                                      <p:tavLst>
                                        <p:tav tm="0">
                                          <p:val>
                                            <p:strVal val="#ppt_y-.1"/>
                                          </p:val>
                                        </p:tav>
                                        <p:tav tm="100000">
                                          <p:val>
                                            <p:strVal val="#ppt_y"/>
                                          </p:val>
                                        </p:tav>
                                      </p:tavLst>
                                    </p:anim>
                                  </p:childTnLst>
                                </p:cTn>
                              </p:par>
                              <p:par>
                                <p:cTn id="180" presetID="47" presetClass="entr" presetSubtype="0" fill="hold" nodeType="withEffect">
                                  <p:stCondLst>
                                    <p:cond delay="1750"/>
                                  </p:stCondLst>
                                  <p:childTnLst>
                                    <p:set>
                                      <p:cBhvr>
                                        <p:cTn id="181" dur="1" fill="hold">
                                          <p:stCondLst>
                                            <p:cond delay="0"/>
                                          </p:stCondLst>
                                        </p:cTn>
                                        <p:tgtEl>
                                          <p:spTgt spid="55"/>
                                        </p:tgtEl>
                                        <p:attrNameLst>
                                          <p:attrName>style.visibility</p:attrName>
                                        </p:attrNameLst>
                                      </p:cBhvr>
                                      <p:to>
                                        <p:strVal val="visible"/>
                                      </p:to>
                                    </p:set>
                                    <p:animEffect transition="in" filter="fade">
                                      <p:cBhvr>
                                        <p:cTn id="182" dur="1000"/>
                                        <p:tgtEl>
                                          <p:spTgt spid="55"/>
                                        </p:tgtEl>
                                      </p:cBhvr>
                                    </p:animEffect>
                                    <p:anim calcmode="lin" valueType="num">
                                      <p:cBhvr>
                                        <p:cTn id="183" dur="1000" fill="hold"/>
                                        <p:tgtEl>
                                          <p:spTgt spid="55"/>
                                        </p:tgtEl>
                                        <p:attrNameLst>
                                          <p:attrName>ppt_x</p:attrName>
                                        </p:attrNameLst>
                                      </p:cBhvr>
                                      <p:tavLst>
                                        <p:tav tm="0">
                                          <p:val>
                                            <p:strVal val="#ppt_x"/>
                                          </p:val>
                                        </p:tav>
                                        <p:tav tm="100000">
                                          <p:val>
                                            <p:strVal val="#ppt_x"/>
                                          </p:val>
                                        </p:tav>
                                      </p:tavLst>
                                    </p:anim>
                                    <p:anim calcmode="lin" valueType="num">
                                      <p:cBhvr>
                                        <p:cTn id="184" dur="1000" fill="hold"/>
                                        <p:tgtEl>
                                          <p:spTgt spid="55"/>
                                        </p:tgtEl>
                                        <p:attrNameLst>
                                          <p:attrName>ppt_y</p:attrName>
                                        </p:attrNameLst>
                                      </p:cBhvr>
                                      <p:tavLst>
                                        <p:tav tm="0">
                                          <p:val>
                                            <p:strVal val="#ppt_y-.1"/>
                                          </p:val>
                                        </p:tav>
                                        <p:tav tm="100000">
                                          <p:val>
                                            <p:strVal val="#ppt_y"/>
                                          </p:val>
                                        </p:tav>
                                      </p:tavLst>
                                    </p:anim>
                                  </p:childTnLst>
                                </p:cTn>
                              </p:par>
                              <p:par>
                                <p:cTn id="185" presetID="47" presetClass="entr" presetSubtype="0" fill="hold" grpId="0" nodeType="withEffect">
                                  <p:stCondLst>
                                    <p:cond delay="1750"/>
                                  </p:stCondLst>
                                  <p:childTnLst>
                                    <p:set>
                                      <p:cBhvr>
                                        <p:cTn id="186" dur="1" fill="hold">
                                          <p:stCondLst>
                                            <p:cond delay="0"/>
                                          </p:stCondLst>
                                        </p:cTn>
                                        <p:tgtEl>
                                          <p:spTgt spid="56"/>
                                        </p:tgtEl>
                                        <p:attrNameLst>
                                          <p:attrName>style.visibility</p:attrName>
                                        </p:attrNameLst>
                                      </p:cBhvr>
                                      <p:to>
                                        <p:strVal val="visible"/>
                                      </p:to>
                                    </p:set>
                                    <p:animEffect transition="in" filter="fade">
                                      <p:cBhvr>
                                        <p:cTn id="187" dur="1000"/>
                                        <p:tgtEl>
                                          <p:spTgt spid="56"/>
                                        </p:tgtEl>
                                      </p:cBhvr>
                                    </p:animEffect>
                                    <p:anim calcmode="lin" valueType="num">
                                      <p:cBhvr>
                                        <p:cTn id="188" dur="1000" fill="hold"/>
                                        <p:tgtEl>
                                          <p:spTgt spid="56"/>
                                        </p:tgtEl>
                                        <p:attrNameLst>
                                          <p:attrName>ppt_x</p:attrName>
                                        </p:attrNameLst>
                                      </p:cBhvr>
                                      <p:tavLst>
                                        <p:tav tm="0">
                                          <p:val>
                                            <p:strVal val="#ppt_x"/>
                                          </p:val>
                                        </p:tav>
                                        <p:tav tm="100000">
                                          <p:val>
                                            <p:strVal val="#ppt_x"/>
                                          </p:val>
                                        </p:tav>
                                      </p:tavLst>
                                    </p:anim>
                                    <p:anim calcmode="lin" valueType="num">
                                      <p:cBhvr>
                                        <p:cTn id="189" dur="1000" fill="hold"/>
                                        <p:tgtEl>
                                          <p:spTgt spid="56"/>
                                        </p:tgtEl>
                                        <p:attrNameLst>
                                          <p:attrName>ppt_y</p:attrName>
                                        </p:attrNameLst>
                                      </p:cBhvr>
                                      <p:tavLst>
                                        <p:tav tm="0">
                                          <p:val>
                                            <p:strVal val="#ppt_y-.1"/>
                                          </p:val>
                                        </p:tav>
                                        <p:tav tm="100000">
                                          <p:val>
                                            <p:strVal val="#ppt_y"/>
                                          </p:val>
                                        </p:tav>
                                      </p:tavLst>
                                    </p:anim>
                                  </p:childTnLst>
                                </p:cTn>
                              </p:par>
                              <p:par>
                                <p:cTn id="190" presetID="47" presetClass="entr" presetSubtype="0" fill="hold" nodeType="withEffect">
                                  <p:stCondLst>
                                    <p:cond delay="1750"/>
                                  </p:stCondLst>
                                  <p:childTnLst>
                                    <p:set>
                                      <p:cBhvr>
                                        <p:cTn id="191" dur="1" fill="hold">
                                          <p:stCondLst>
                                            <p:cond delay="0"/>
                                          </p:stCondLst>
                                        </p:cTn>
                                        <p:tgtEl>
                                          <p:spTgt spid="58"/>
                                        </p:tgtEl>
                                        <p:attrNameLst>
                                          <p:attrName>style.visibility</p:attrName>
                                        </p:attrNameLst>
                                      </p:cBhvr>
                                      <p:to>
                                        <p:strVal val="visible"/>
                                      </p:to>
                                    </p:set>
                                    <p:animEffect transition="in" filter="fade">
                                      <p:cBhvr>
                                        <p:cTn id="192" dur="1000"/>
                                        <p:tgtEl>
                                          <p:spTgt spid="58"/>
                                        </p:tgtEl>
                                      </p:cBhvr>
                                    </p:animEffect>
                                    <p:anim calcmode="lin" valueType="num">
                                      <p:cBhvr>
                                        <p:cTn id="193" dur="1000" fill="hold"/>
                                        <p:tgtEl>
                                          <p:spTgt spid="58"/>
                                        </p:tgtEl>
                                        <p:attrNameLst>
                                          <p:attrName>ppt_x</p:attrName>
                                        </p:attrNameLst>
                                      </p:cBhvr>
                                      <p:tavLst>
                                        <p:tav tm="0">
                                          <p:val>
                                            <p:strVal val="#ppt_x"/>
                                          </p:val>
                                        </p:tav>
                                        <p:tav tm="100000">
                                          <p:val>
                                            <p:strVal val="#ppt_x"/>
                                          </p:val>
                                        </p:tav>
                                      </p:tavLst>
                                    </p:anim>
                                    <p:anim calcmode="lin" valueType="num">
                                      <p:cBhvr>
                                        <p:cTn id="194" dur="1000" fill="hold"/>
                                        <p:tgtEl>
                                          <p:spTgt spid="58"/>
                                        </p:tgtEl>
                                        <p:attrNameLst>
                                          <p:attrName>ppt_y</p:attrName>
                                        </p:attrNameLst>
                                      </p:cBhvr>
                                      <p:tavLst>
                                        <p:tav tm="0">
                                          <p:val>
                                            <p:strVal val="#ppt_y-.1"/>
                                          </p:val>
                                        </p:tav>
                                        <p:tav tm="100000">
                                          <p:val>
                                            <p:strVal val="#ppt_y"/>
                                          </p:val>
                                        </p:tav>
                                      </p:tavLst>
                                    </p:anim>
                                  </p:childTnLst>
                                </p:cTn>
                              </p:par>
                              <p:par>
                                <p:cTn id="195" presetID="47" presetClass="entr" presetSubtype="0" fill="hold" grpId="0" nodeType="withEffect">
                                  <p:stCondLst>
                                    <p:cond delay="1750"/>
                                  </p:stCondLst>
                                  <p:childTnLst>
                                    <p:set>
                                      <p:cBhvr>
                                        <p:cTn id="196" dur="1" fill="hold">
                                          <p:stCondLst>
                                            <p:cond delay="0"/>
                                          </p:stCondLst>
                                        </p:cTn>
                                        <p:tgtEl>
                                          <p:spTgt spid="3"/>
                                        </p:tgtEl>
                                        <p:attrNameLst>
                                          <p:attrName>style.visibility</p:attrName>
                                        </p:attrNameLst>
                                      </p:cBhvr>
                                      <p:to>
                                        <p:strVal val="visible"/>
                                      </p:to>
                                    </p:set>
                                    <p:animEffect transition="in" filter="fade">
                                      <p:cBhvr>
                                        <p:cTn id="197" dur="1000"/>
                                        <p:tgtEl>
                                          <p:spTgt spid="3"/>
                                        </p:tgtEl>
                                      </p:cBhvr>
                                    </p:animEffect>
                                    <p:anim calcmode="lin" valueType="num">
                                      <p:cBhvr>
                                        <p:cTn id="198" dur="1000" fill="hold"/>
                                        <p:tgtEl>
                                          <p:spTgt spid="3"/>
                                        </p:tgtEl>
                                        <p:attrNameLst>
                                          <p:attrName>ppt_x</p:attrName>
                                        </p:attrNameLst>
                                      </p:cBhvr>
                                      <p:tavLst>
                                        <p:tav tm="0">
                                          <p:val>
                                            <p:strVal val="#ppt_x"/>
                                          </p:val>
                                        </p:tav>
                                        <p:tav tm="100000">
                                          <p:val>
                                            <p:strVal val="#ppt_x"/>
                                          </p:val>
                                        </p:tav>
                                      </p:tavLst>
                                    </p:anim>
                                    <p:anim calcmode="lin" valueType="num">
                                      <p:cBhvr>
                                        <p:cTn id="199" dur="1000" fill="hold"/>
                                        <p:tgtEl>
                                          <p:spTgt spid="3"/>
                                        </p:tgtEl>
                                        <p:attrNameLst>
                                          <p:attrName>ppt_y</p:attrName>
                                        </p:attrNameLst>
                                      </p:cBhvr>
                                      <p:tavLst>
                                        <p:tav tm="0">
                                          <p:val>
                                            <p:strVal val="#ppt_y-.1"/>
                                          </p:val>
                                        </p:tav>
                                        <p:tav tm="100000">
                                          <p:val>
                                            <p:strVal val="#ppt_y"/>
                                          </p:val>
                                        </p:tav>
                                      </p:tavLst>
                                    </p:anim>
                                  </p:childTnLst>
                                </p:cTn>
                              </p:par>
                              <p:par>
                                <p:cTn id="200" presetID="47" presetClass="entr" presetSubtype="0" fill="hold" grpId="0" nodeType="withEffect">
                                  <p:stCondLst>
                                    <p:cond delay="2000"/>
                                  </p:stCondLst>
                                  <p:childTnLst>
                                    <p:set>
                                      <p:cBhvr>
                                        <p:cTn id="201" dur="1" fill="hold">
                                          <p:stCondLst>
                                            <p:cond delay="0"/>
                                          </p:stCondLst>
                                        </p:cTn>
                                        <p:tgtEl>
                                          <p:spTgt spid="4"/>
                                        </p:tgtEl>
                                        <p:attrNameLst>
                                          <p:attrName>style.visibility</p:attrName>
                                        </p:attrNameLst>
                                      </p:cBhvr>
                                      <p:to>
                                        <p:strVal val="visible"/>
                                      </p:to>
                                    </p:set>
                                    <p:animEffect transition="in" filter="fade">
                                      <p:cBhvr>
                                        <p:cTn id="202" dur="1000"/>
                                        <p:tgtEl>
                                          <p:spTgt spid="4"/>
                                        </p:tgtEl>
                                      </p:cBhvr>
                                    </p:animEffect>
                                    <p:anim calcmode="lin" valueType="num">
                                      <p:cBhvr>
                                        <p:cTn id="203" dur="1000" fill="hold"/>
                                        <p:tgtEl>
                                          <p:spTgt spid="4"/>
                                        </p:tgtEl>
                                        <p:attrNameLst>
                                          <p:attrName>ppt_x</p:attrName>
                                        </p:attrNameLst>
                                      </p:cBhvr>
                                      <p:tavLst>
                                        <p:tav tm="0">
                                          <p:val>
                                            <p:strVal val="#ppt_x"/>
                                          </p:val>
                                        </p:tav>
                                        <p:tav tm="100000">
                                          <p:val>
                                            <p:strVal val="#ppt_x"/>
                                          </p:val>
                                        </p:tav>
                                      </p:tavLst>
                                    </p:anim>
                                    <p:anim calcmode="lin" valueType="num">
                                      <p:cBhvr>
                                        <p:cTn id="204" dur="1000" fill="hold"/>
                                        <p:tgtEl>
                                          <p:spTgt spid="4"/>
                                        </p:tgtEl>
                                        <p:attrNameLst>
                                          <p:attrName>ppt_y</p:attrName>
                                        </p:attrNameLst>
                                      </p:cBhvr>
                                      <p:tavLst>
                                        <p:tav tm="0">
                                          <p:val>
                                            <p:strVal val="#ppt_y-.1"/>
                                          </p:val>
                                        </p:tav>
                                        <p:tav tm="100000">
                                          <p:val>
                                            <p:strVal val="#ppt_y"/>
                                          </p:val>
                                        </p:tav>
                                      </p:tavLst>
                                    </p:anim>
                                  </p:childTnLst>
                                </p:cTn>
                              </p:par>
                              <p:par>
                                <p:cTn id="205" presetID="47" presetClass="entr" presetSubtype="0" fill="hold" grpId="0" nodeType="withEffect">
                                  <p:stCondLst>
                                    <p:cond delay="2000"/>
                                  </p:stCondLst>
                                  <p:childTnLst>
                                    <p:set>
                                      <p:cBhvr>
                                        <p:cTn id="206" dur="1" fill="hold">
                                          <p:stCondLst>
                                            <p:cond delay="0"/>
                                          </p:stCondLst>
                                        </p:cTn>
                                        <p:tgtEl>
                                          <p:spTgt spid="57"/>
                                        </p:tgtEl>
                                        <p:attrNameLst>
                                          <p:attrName>style.visibility</p:attrName>
                                        </p:attrNameLst>
                                      </p:cBhvr>
                                      <p:to>
                                        <p:strVal val="visible"/>
                                      </p:to>
                                    </p:set>
                                    <p:animEffect transition="in" filter="fade">
                                      <p:cBhvr>
                                        <p:cTn id="207" dur="1000"/>
                                        <p:tgtEl>
                                          <p:spTgt spid="57"/>
                                        </p:tgtEl>
                                      </p:cBhvr>
                                    </p:animEffect>
                                    <p:anim calcmode="lin" valueType="num">
                                      <p:cBhvr>
                                        <p:cTn id="208" dur="1000" fill="hold"/>
                                        <p:tgtEl>
                                          <p:spTgt spid="57"/>
                                        </p:tgtEl>
                                        <p:attrNameLst>
                                          <p:attrName>ppt_x</p:attrName>
                                        </p:attrNameLst>
                                      </p:cBhvr>
                                      <p:tavLst>
                                        <p:tav tm="0">
                                          <p:val>
                                            <p:strVal val="#ppt_x"/>
                                          </p:val>
                                        </p:tav>
                                        <p:tav tm="100000">
                                          <p:val>
                                            <p:strVal val="#ppt_x"/>
                                          </p:val>
                                        </p:tav>
                                      </p:tavLst>
                                    </p:anim>
                                    <p:anim calcmode="lin" valueType="num">
                                      <p:cBhvr>
                                        <p:cTn id="209" dur="1000" fill="hold"/>
                                        <p:tgtEl>
                                          <p:spTgt spid="57"/>
                                        </p:tgtEl>
                                        <p:attrNameLst>
                                          <p:attrName>ppt_y</p:attrName>
                                        </p:attrNameLst>
                                      </p:cBhvr>
                                      <p:tavLst>
                                        <p:tav tm="0">
                                          <p:val>
                                            <p:strVal val="#ppt_y-.1"/>
                                          </p:val>
                                        </p:tav>
                                        <p:tav tm="100000">
                                          <p:val>
                                            <p:strVal val="#ppt_y"/>
                                          </p:val>
                                        </p:tav>
                                      </p:tavLst>
                                    </p:anim>
                                  </p:childTnLst>
                                </p:cTn>
                              </p:par>
                              <p:par>
                                <p:cTn id="210" presetID="47" presetClass="entr" presetSubtype="0" fill="hold" grpId="0" nodeType="withEffect">
                                  <p:stCondLst>
                                    <p:cond delay="2000"/>
                                  </p:stCondLst>
                                  <p:childTnLst>
                                    <p:set>
                                      <p:cBhvr>
                                        <p:cTn id="211" dur="1" fill="hold">
                                          <p:stCondLst>
                                            <p:cond delay="0"/>
                                          </p:stCondLst>
                                        </p:cTn>
                                        <p:tgtEl>
                                          <p:spTgt spid="1025"/>
                                        </p:tgtEl>
                                        <p:attrNameLst>
                                          <p:attrName>style.visibility</p:attrName>
                                        </p:attrNameLst>
                                      </p:cBhvr>
                                      <p:to>
                                        <p:strVal val="visible"/>
                                      </p:to>
                                    </p:set>
                                    <p:animEffect transition="in" filter="fade">
                                      <p:cBhvr>
                                        <p:cTn id="212" dur="1000"/>
                                        <p:tgtEl>
                                          <p:spTgt spid="1025"/>
                                        </p:tgtEl>
                                      </p:cBhvr>
                                    </p:animEffect>
                                    <p:anim calcmode="lin" valueType="num">
                                      <p:cBhvr>
                                        <p:cTn id="213" dur="1000" fill="hold"/>
                                        <p:tgtEl>
                                          <p:spTgt spid="1025"/>
                                        </p:tgtEl>
                                        <p:attrNameLst>
                                          <p:attrName>ppt_x</p:attrName>
                                        </p:attrNameLst>
                                      </p:cBhvr>
                                      <p:tavLst>
                                        <p:tav tm="0">
                                          <p:val>
                                            <p:strVal val="#ppt_x"/>
                                          </p:val>
                                        </p:tav>
                                        <p:tav tm="100000">
                                          <p:val>
                                            <p:strVal val="#ppt_x"/>
                                          </p:val>
                                        </p:tav>
                                      </p:tavLst>
                                    </p:anim>
                                    <p:anim calcmode="lin" valueType="num">
                                      <p:cBhvr>
                                        <p:cTn id="214" dur="1000" fill="hold"/>
                                        <p:tgtEl>
                                          <p:spTgt spid="1025"/>
                                        </p:tgtEl>
                                        <p:attrNameLst>
                                          <p:attrName>ppt_y</p:attrName>
                                        </p:attrNameLst>
                                      </p:cBhvr>
                                      <p:tavLst>
                                        <p:tav tm="0">
                                          <p:val>
                                            <p:strVal val="#ppt_y-.1"/>
                                          </p:val>
                                        </p:tav>
                                        <p:tav tm="100000">
                                          <p:val>
                                            <p:strVal val="#ppt_y"/>
                                          </p:val>
                                        </p:tav>
                                      </p:tavLst>
                                    </p:anim>
                                  </p:childTnLst>
                                </p:cTn>
                              </p:par>
                              <p:par>
                                <p:cTn id="215" presetID="47" presetClass="entr" presetSubtype="0" fill="hold" nodeType="withEffect">
                                  <p:stCondLst>
                                    <p:cond delay="2000"/>
                                  </p:stCondLst>
                                  <p:childTnLst>
                                    <p:set>
                                      <p:cBhvr>
                                        <p:cTn id="216" dur="1" fill="hold">
                                          <p:stCondLst>
                                            <p:cond delay="0"/>
                                          </p:stCondLst>
                                        </p:cTn>
                                        <p:tgtEl>
                                          <p:spTgt spid="1027"/>
                                        </p:tgtEl>
                                        <p:attrNameLst>
                                          <p:attrName>style.visibility</p:attrName>
                                        </p:attrNameLst>
                                      </p:cBhvr>
                                      <p:to>
                                        <p:strVal val="visible"/>
                                      </p:to>
                                    </p:set>
                                    <p:animEffect transition="in" filter="fade">
                                      <p:cBhvr>
                                        <p:cTn id="217" dur="1000"/>
                                        <p:tgtEl>
                                          <p:spTgt spid="1027"/>
                                        </p:tgtEl>
                                      </p:cBhvr>
                                    </p:animEffect>
                                    <p:anim calcmode="lin" valueType="num">
                                      <p:cBhvr>
                                        <p:cTn id="218" dur="1000" fill="hold"/>
                                        <p:tgtEl>
                                          <p:spTgt spid="1027"/>
                                        </p:tgtEl>
                                        <p:attrNameLst>
                                          <p:attrName>ppt_x</p:attrName>
                                        </p:attrNameLst>
                                      </p:cBhvr>
                                      <p:tavLst>
                                        <p:tav tm="0">
                                          <p:val>
                                            <p:strVal val="#ppt_x"/>
                                          </p:val>
                                        </p:tav>
                                        <p:tav tm="100000">
                                          <p:val>
                                            <p:strVal val="#ppt_x"/>
                                          </p:val>
                                        </p:tav>
                                      </p:tavLst>
                                    </p:anim>
                                    <p:anim calcmode="lin" valueType="num">
                                      <p:cBhvr>
                                        <p:cTn id="219" dur="1000" fill="hold"/>
                                        <p:tgtEl>
                                          <p:spTgt spid="1027"/>
                                        </p:tgtEl>
                                        <p:attrNameLst>
                                          <p:attrName>ppt_y</p:attrName>
                                        </p:attrNameLst>
                                      </p:cBhvr>
                                      <p:tavLst>
                                        <p:tav tm="0">
                                          <p:val>
                                            <p:strVal val="#ppt_y-.1"/>
                                          </p:val>
                                        </p:tav>
                                        <p:tav tm="100000">
                                          <p:val>
                                            <p:strVal val="#ppt_y"/>
                                          </p:val>
                                        </p:tav>
                                      </p:tavLst>
                                    </p:anim>
                                  </p:childTnLst>
                                </p:cTn>
                              </p:par>
                              <p:par>
                                <p:cTn id="220" presetID="47" presetClass="entr" presetSubtype="0" fill="hold" nodeType="withEffect">
                                  <p:stCondLst>
                                    <p:cond delay="2000"/>
                                  </p:stCondLst>
                                  <p:childTnLst>
                                    <p:set>
                                      <p:cBhvr>
                                        <p:cTn id="221" dur="1" fill="hold">
                                          <p:stCondLst>
                                            <p:cond delay="0"/>
                                          </p:stCondLst>
                                        </p:cTn>
                                        <p:tgtEl>
                                          <p:spTgt spid="1029"/>
                                        </p:tgtEl>
                                        <p:attrNameLst>
                                          <p:attrName>style.visibility</p:attrName>
                                        </p:attrNameLst>
                                      </p:cBhvr>
                                      <p:to>
                                        <p:strVal val="visible"/>
                                      </p:to>
                                    </p:set>
                                    <p:animEffect transition="in" filter="fade">
                                      <p:cBhvr>
                                        <p:cTn id="222" dur="1000"/>
                                        <p:tgtEl>
                                          <p:spTgt spid="1029"/>
                                        </p:tgtEl>
                                      </p:cBhvr>
                                    </p:animEffect>
                                    <p:anim calcmode="lin" valueType="num">
                                      <p:cBhvr>
                                        <p:cTn id="223" dur="1000" fill="hold"/>
                                        <p:tgtEl>
                                          <p:spTgt spid="1029"/>
                                        </p:tgtEl>
                                        <p:attrNameLst>
                                          <p:attrName>ppt_x</p:attrName>
                                        </p:attrNameLst>
                                      </p:cBhvr>
                                      <p:tavLst>
                                        <p:tav tm="0">
                                          <p:val>
                                            <p:strVal val="#ppt_x"/>
                                          </p:val>
                                        </p:tav>
                                        <p:tav tm="100000">
                                          <p:val>
                                            <p:strVal val="#ppt_x"/>
                                          </p:val>
                                        </p:tav>
                                      </p:tavLst>
                                    </p:anim>
                                    <p:anim calcmode="lin" valueType="num">
                                      <p:cBhvr>
                                        <p:cTn id="224" dur="1000" fill="hold"/>
                                        <p:tgtEl>
                                          <p:spTgt spid="1029"/>
                                        </p:tgtEl>
                                        <p:attrNameLst>
                                          <p:attrName>ppt_y</p:attrName>
                                        </p:attrNameLst>
                                      </p:cBhvr>
                                      <p:tavLst>
                                        <p:tav tm="0">
                                          <p:val>
                                            <p:strVal val="#ppt_y-.1"/>
                                          </p:val>
                                        </p:tav>
                                        <p:tav tm="100000">
                                          <p:val>
                                            <p:strVal val="#ppt_y"/>
                                          </p:val>
                                        </p:tav>
                                      </p:tavLst>
                                    </p:anim>
                                  </p:childTnLst>
                                </p:cTn>
                              </p:par>
                              <p:par>
                                <p:cTn id="225" presetID="47" presetClass="entr" presetSubtype="0" fill="hold" nodeType="withEffect">
                                  <p:stCondLst>
                                    <p:cond delay="2000"/>
                                  </p:stCondLst>
                                  <p:childTnLst>
                                    <p:set>
                                      <p:cBhvr>
                                        <p:cTn id="226" dur="1" fill="hold">
                                          <p:stCondLst>
                                            <p:cond delay="0"/>
                                          </p:stCondLst>
                                        </p:cTn>
                                        <p:tgtEl>
                                          <p:spTgt spid="1031"/>
                                        </p:tgtEl>
                                        <p:attrNameLst>
                                          <p:attrName>style.visibility</p:attrName>
                                        </p:attrNameLst>
                                      </p:cBhvr>
                                      <p:to>
                                        <p:strVal val="visible"/>
                                      </p:to>
                                    </p:set>
                                    <p:animEffect transition="in" filter="fade">
                                      <p:cBhvr>
                                        <p:cTn id="227" dur="1000"/>
                                        <p:tgtEl>
                                          <p:spTgt spid="1031"/>
                                        </p:tgtEl>
                                      </p:cBhvr>
                                    </p:animEffect>
                                    <p:anim calcmode="lin" valueType="num">
                                      <p:cBhvr>
                                        <p:cTn id="228" dur="1000" fill="hold"/>
                                        <p:tgtEl>
                                          <p:spTgt spid="1031"/>
                                        </p:tgtEl>
                                        <p:attrNameLst>
                                          <p:attrName>ppt_x</p:attrName>
                                        </p:attrNameLst>
                                      </p:cBhvr>
                                      <p:tavLst>
                                        <p:tav tm="0">
                                          <p:val>
                                            <p:strVal val="#ppt_x"/>
                                          </p:val>
                                        </p:tav>
                                        <p:tav tm="100000">
                                          <p:val>
                                            <p:strVal val="#ppt_x"/>
                                          </p:val>
                                        </p:tav>
                                      </p:tavLst>
                                    </p:anim>
                                    <p:anim calcmode="lin" valueType="num">
                                      <p:cBhvr>
                                        <p:cTn id="229" dur="1000" fill="hold"/>
                                        <p:tgtEl>
                                          <p:spTgt spid="1031"/>
                                        </p:tgtEl>
                                        <p:attrNameLst>
                                          <p:attrName>ppt_y</p:attrName>
                                        </p:attrNameLst>
                                      </p:cBhvr>
                                      <p:tavLst>
                                        <p:tav tm="0">
                                          <p:val>
                                            <p:strVal val="#ppt_y-.1"/>
                                          </p:val>
                                        </p:tav>
                                        <p:tav tm="100000">
                                          <p:val>
                                            <p:strVal val="#ppt_y"/>
                                          </p:val>
                                        </p:tav>
                                      </p:tavLst>
                                    </p:anim>
                                  </p:childTnLst>
                                </p:cTn>
                              </p:par>
                              <p:par>
                                <p:cTn id="230" presetID="47" presetClass="entr" presetSubtype="0" fill="hold" nodeType="withEffect">
                                  <p:stCondLst>
                                    <p:cond delay="2000"/>
                                  </p:stCondLst>
                                  <p:childTnLst>
                                    <p:set>
                                      <p:cBhvr>
                                        <p:cTn id="231" dur="1" fill="hold">
                                          <p:stCondLst>
                                            <p:cond delay="0"/>
                                          </p:stCondLst>
                                        </p:cTn>
                                        <p:tgtEl>
                                          <p:spTgt spid="1033"/>
                                        </p:tgtEl>
                                        <p:attrNameLst>
                                          <p:attrName>style.visibility</p:attrName>
                                        </p:attrNameLst>
                                      </p:cBhvr>
                                      <p:to>
                                        <p:strVal val="visible"/>
                                      </p:to>
                                    </p:set>
                                    <p:animEffect transition="in" filter="fade">
                                      <p:cBhvr>
                                        <p:cTn id="232" dur="1000"/>
                                        <p:tgtEl>
                                          <p:spTgt spid="1033"/>
                                        </p:tgtEl>
                                      </p:cBhvr>
                                    </p:animEffect>
                                    <p:anim calcmode="lin" valueType="num">
                                      <p:cBhvr>
                                        <p:cTn id="233" dur="1000" fill="hold"/>
                                        <p:tgtEl>
                                          <p:spTgt spid="1033"/>
                                        </p:tgtEl>
                                        <p:attrNameLst>
                                          <p:attrName>ppt_x</p:attrName>
                                        </p:attrNameLst>
                                      </p:cBhvr>
                                      <p:tavLst>
                                        <p:tav tm="0">
                                          <p:val>
                                            <p:strVal val="#ppt_x"/>
                                          </p:val>
                                        </p:tav>
                                        <p:tav tm="100000">
                                          <p:val>
                                            <p:strVal val="#ppt_x"/>
                                          </p:val>
                                        </p:tav>
                                      </p:tavLst>
                                    </p:anim>
                                    <p:anim calcmode="lin" valueType="num">
                                      <p:cBhvr>
                                        <p:cTn id="234" dur="1000" fill="hold"/>
                                        <p:tgtEl>
                                          <p:spTgt spid="1033"/>
                                        </p:tgtEl>
                                        <p:attrNameLst>
                                          <p:attrName>ppt_y</p:attrName>
                                        </p:attrNameLst>
                                      </p:cBhvr>
                                      <p:tavLst>
                                        <p:tav tm="0">
                                          <p:val>
                                            <p:strVal val="#ppt_y-.1"/>
                                          </p:val>
                                        </p:tav>
                                        <p:tav tm="100000">
                                          <p:val>
                                            <p:strVal val="#ppt_y"/>
                                          </p:val>
                                        </p:tav>
                                      </p:tavLst>
                                    </p:anim>
                                  </p:childTnLst>
                                </p:cTn>
                              </p:par>
                              <p:par>
                                <p:cTn id="235" presetID="47" presetClass="entr" presetSubtype="0" fill="hold" grpId="0" nodeType="withEffect">
                                  <p:stCondLst>
                                    <p:cond delay="2000"/>
                                  </p:stCondLst>
                                  <p:childTnLst>
                                    <p:set>
                                      <p:cBhvr>
                                        <p:cTn id="236" dur="1" fill="hold">
                                          <p:stCondLst>
                                            <p:cond delay="0"/>
                                          </p:stCondLst>
                                        </p:cTn>
                                        <p:tgtEl>
                                          <p:spTgt spid="1035"/>
                                        </p:tgtEl>
                                        <p:attrNameLst>
                                          <p:attrName>style.visibility</p:attrName>
                                        </p:attrNameLst>
                                      </p:cBhvr>
                                      <p:to>
                                        <p:strVal val="visible"/>
                                      </p:to>
                                    </p:set>
                                    <p:animEffect transition="in" filter="fade">
                                      <p:cBhvr>
                                        <p:cTn id="237" dur="1000"/>
                                        <p:tgtEl>
                                          <p:spTgt spid="1035"/>
                                        </p:tgtEl>
                                      </p:cBhvr>
                                    </p:animEffect>
                                    <p:anim calcmode="lin" valueType="num">
                                      <p:cBhvr>
                                        <p:cTn id="238" dur="1000" fill="hold"/>
                                        <p:tgtEl>
                                          <p:spTgt spid="1035"/>
                                        </p:tgtEl>
                                        <p:attrNameLst>
                                          <p:attrName>ppt_x</p:attrName>
                                        </p:attrNameLst>
                                      </p:cBhvr>
                                      <p:tavLst>
                                        <p:tav tm="0">
                                          <p:val>
                                            <p:strVal val="#ppt_x"/>
                                          </p:val>
                                        </p:tav>
                                        <p:tav tm="100000">
                                          <p:val>
                                            <p:strVal val="#ppt_x"/>
                                          </p:val>
                                        </p:tav>
                                      </p:tavLst>
                                    </p:anim>
                                    <p:anim calcmode="lin" valueType="num">
                                      <p:cBhvr>
                                        <p:cTn id="239" dur="1000" fill="hold"/>
                                        <p:tgtEl>
                                          <p:spTgt spid="1035"/>
                                        </p:tgtEl>
                                        <p:attrNameLst>
                                          <p:attrName>ppt_y</p:attrName>
                                        </p:attrNameLst>
                                      </p:cBhvr>
                                      <p:tavLst>
                                        <p:tav tm="0">
                                          <p:val>
                                            <p:strVal val="#ppt_y-.1"/>
                                          </p:val>
                                        </p:tav>
                                        <p:tav tm="100000">
                                          <p:val>
                                            <p:strVal val="#ppt_y"/>
                                          </p:val>
                                        </p:tav>
                                      </p:tavLst>
                                    </p:anim>
                                  </p:childTnLst>
                                </p:cTn>
                              </p:par>
                              <p:par>
                                <p:cTn id="240" presetID="47" presetClass="entr" presetSubtype="0" fill="hold" grpId="0" nodeType="withEffect">
                                  <p:stCondLst>
                                    <p:cond delay="2000"/>
                                  </p:stCondLst>
                                  <p:childTnLst>
                                    <p:set>
                                      <p:cBhvr>
                                        <p:cTn id="241" dur="1" fill="hold">
                                          <p:stCondLst>
                                            <p:cond delay="0"/>
                                          </p:stCondLst>
                                        </p:cTn>
                                        <p:tgtEl>
                                          <p:spTgt spid="1036"/>
                                        </p:tgtEl>
                                        <p:attrNameLst>
                                          <p:attrName>style.visibility</p:attrName>
                                        </p:attrNameLst>
                                      </p:cBhvr>
                                      <p:to>
                                        <p:strVal val="visible"/>
                                      </p:to>
                                    </p:set>
                                    <p:animEffect transition="in" filter="fade">
                                      <p:cBhvr>
                                        <p:cTn id="242" dur="1000"/>
                                        <p:tgtEl>
                                          <p:spTgt spid="1036"/>
                                        </p:tgtEl>
                                      </p:cBhvr>
                                    </p:animEffect>
                                    <p:anim calcmode="lin" valueType="num">
                                      <p:cBhvr>
                                        <p:cTn id="243" dur="1000" fill="hold"/>
                                        <p:tgtEl>
                                          <p:spTgt spid="1036"/>
                                        </p:tgtEl>
                                        <p:attrNameLst>
                                          <p:attrName>ppt_x</p:attrName>
                                        </p:attrNameLst>
                                      </p:cBhvr>
                                      <p:tavLst>
                                        <p:tav tm="0">
                                          <p:val>
                                            <p:strVal val="#ppt_x"/>
                                          </p:val>
                                        </p:tav>
                                        <p:tav tm="100000">
                                          <p:val>
                                            <p:strVal val="#ppt_x"/>
                                          </p:val>
                                        </p:tav>
                                      </p:tavLst>
                                    </p:anim>
                                    <p:anim calcmode="lin" valueType="num">
                                      <p:cBhvr>
                                        <p:cTn id="244" dur="1000" fill="hold"/>
                                        <p:tgtEl>
                                          <p:spTgt spid="1036"/>
                                        </p:tgtEl>
                                        <p:attrNameLst>
                                          <p:attrName>ppt_y</p:attrName>
                                        </p:attrNameLst>
                                      </p:cBhvr>
                                      <p:tavLst>
                                        <p:tav tm="0">
                                          <p:val>
                                            <p:strVal val="#ppt_y-.1"/>
                                          </p:val>
                                        </p:tav>
                                        <p:tav tm="100000">
                                          <p:val>
                                            <p:strVal val="#ppt_y"/>
                                          </p:val>
                                        </p:tav>
                                      </p:tavLst>
                                    </p:anim>
                                  </p:childTnLst>
                                </p:cTn>
                              </p:par>
                              <p:par>
                                <p:cTn id="245" presetID="47" presetClass="entr" presetSubtype="0" fill="hold" grpId="0" nodeType="withEffect">
                                  <p:stCondLst>
                                    <p:cond delay="2000"/>
                                  </p:stCondLst>
                                  <p:childTnLst>
                                    <p:set>
                                      <p:cBhvr>
                                        <p:cTn id="246" dur="1" fill="hold">
                                          <p:stCondLst>
                                            <p:cond delay="0"/>
                                          </p:stCondLst>
                                        </p:cTn>
                                        <p:tgtEl>
                                          <p:spTgt spid="1038"/>
                                        </p:tgtEl>
                                        <p:attrNameLst>
                                          <p:attrName>style.visibility</p:attrName>
                                        </p:attrNameLst>
                                      </p:cBhvr>
                                      <p:to>
                                        <p:strVal val="visible"/>
                                      </p:to>
                                    </p:set>
                                    <p:animEffect transition="in" filter="fade">
                                      <p:cBhvr>
                                        <p:cTn id="247" dur="1000"/>
                                        <p:tgtEl>
                                          <p:spTgt spid="1038"/>
                                        </p:tgtEl>
                                      </p:cBhvr>
                                    </p:animEffect>
                                    <p:anim calcmode="lin" valueType="num">
                                      <p:cBhvr>
                                        <p:cTn id="248" dur="1000" fill="hold"/>
                                        <p:tgtEl>
                                          <p:spTgt spid="1038"/>
                                        </p:tgtEl>
                                        <p:attrNameLst>
                                          <p:attrName>ppt_x</p:attrName>
                                        </p:attrNameLst>
                                      </p:cBhvr>
                                      <p:tavLst>
                                        <p:tav tm="0">
                                          <p:val>
                                            <p:strVal val="#ppt_x"/>
                                          </p:val>
                                        </p:tav>
                                        <p:tav tm="100000">
                                          <p:val>
                                            <p:strVal val="#ppt_x"/>
                                          </p:val>
                                        </p:tav>
                                      </p:tavLst>
                                    </p:anim>
                                    <p:anim calcmode="lin" valueType="num">
                                      <p:cBhvr>
                                        <p:cTn id="249" dur="1000" fill="hold"/>
                                        <p:tgtEl>
                                          <p:spTgt spid="1038"/>
                                        </p:tgtEl>
                                        <p:attrNameLst>
                                          <p:attrName>ppt_y</p:attrName>
                                        </p:attrNameLst>
                                      </p:cBhvr>
                                      <p:tavLst>
                                        <p:tav tm="0">
                                          <p:val>
                                            <p:strVal val="#ppt_y-.1"/>
                                          </p:val>
                                        </p:tav>
                                        <p:tav tm="100000">
                                          <p:val>
                                            <p:strVal val="#ppt_y"/>
                                          </p:val>
                                        </p:tav>
                                      </p:tavLst>
                                    </p:anim>
                                  </p:childTnLst>
                                </p:cTn>
                              </p:par>
                              <p:par>
                                <p:cTn id="250" presetID="47" presetClass="entr" presetSubtype="0" fill="hold" grpId="0" nodeType="withEffect">
                                  <p:stCondLst>
                                    <p:cond delay="2000"/>
                                  </p:stCondLst>
                                  <p:childTnLst>
                                    <p:set>
                                      <p:cBhvr>
                                        <p:cTn id="251" dur="1" fill="hold">
                                          <p:stCondLst>
                                            <p:cond delay="0"/>
                                          </p:stCondLst>
                                        </p:cTn>
                                        <p:tgtEl>
                                          <p:spTgt spid="1039"/>
                                        </p:tgtEl>
                                        <p:attrNameLst>
                                          <p:attrName>style.visibility</p:attrName>
                                        </p:attrNameLst>
                                      </p:cBhvr>
                                      <p:to>
                                        <p:strVal val="visible"/>
                                      </p:to>
                                    </p:set>
                                    <p:animEffect transition="in" filter="fade">
                                      <p:cBhvr>
                                        <p:cTn id="252" dur="1000"/>
                                        <p:tgtEl>
                                          <p:spTgt spid="1039"/>
                                        </p:tgtEl>
                                      </p:cBhvr>
                                    </p:animEffect>
                                    <p:anim calcmode="lin" valueType="num">
                                      <p:cBhvr>
                                        <p:cTn id="253" dur="1000" fill="hold"/>
                                        <p:tgtEl>
                                          <p:spTgt spid="1039"/>
                                        </p:tgtEl>
                                        <p:attrNameLst>
                                          <p:attrName>ppt_x</p:attrName>
                                        </p:attrNameLst>
                                      </p:cBhvr>
                                      <p:tavLst>
                                        <p:tav tm="0">
                                          <p:val>
                                            <p:strVal val="#ppt_x"/>
                                          </p:val>
                                        </p:tav>
                                        <p:tav tm="100000">
                                          <p:val>
                                            <p:strVal val="#ppt_x"/>
                                          </p:val>
                                        </p:tav>
                                      </p:tavLst>
                                    </p:anim>
                                    <p:anim calcmode="lin" valueType="num">
                                      <p:cBhvr>
                                        <p:cTn id="254" dur="1000" fill="hold"/>
                                        <p:tgtEl>
                                          <p:spTgt spid="1039"/>
                                        </p:tgtEl>
                                        <p:attrNameLst>
                                          <p:attrName>ppt_y</p:attrName>
                                        </p:attrNameLst>
                                      </p:cBhvr>
                                      <p:tavLst>
                                        <p:tav tm="0">
                                          <p:val>
                                            <p:strVal val="#ppt_y-.1"/>
                                          </p:val>
                                        </p:tav>
                                        <p:tav tm="100000">
                                          <p:val>
                                            <p:strVal val="#ppt_y"/>
                                          </p:val>
                                        </p:tav>
                                      </p:tavLst>
                                    </p:anim>
                                  </p:childTnLst>
                                </p:cTn>
                              </p:par>
                              <p:par>
                                <p:cTn id="255" presetID="47" presetClass="entr" presetSubtype="0" fill="hold" nodeType="withEffect">
                                  <p:stCondLst>
                                    <p:cond delay="2000"/>
                                  </p:stCondLst>
                                  <p:childTnLst>
                                    <p:set>
                                      <p:cBhvr>
                                        <p:cTn id="256" dur="1" fill="hold">
                                          <p:stCondLst>
                                            <p:cond delay="0"/>
                                          </p:stCondLst>
                                        </p:cTn>
                                        <p:tgtEl>
                                          <p:spTgt spid="10"/>
                                        </p:tgtEl>
                                        <p:attrNameLst>
                                          <p:attrName>style.visibility</p:attrName>
                                        </p:attrNameLst>
                                      </p:cBhvr>
                                      <p:to>
                                        <p:strVal val="visible"/>
                                      </p:to>
                                    </p:set>
                                    <p:animEffect transition="in" filter="fade">
                                      <p:cBhvr>
                                        <p:cTn id="257" dur="1000"/>
                                        <p:tgtEl>
                                          <p:spTgt spid="10"/>
                                        </p:tgtEl>
                                      </p:cBhvr>
                                    </p:animEffect>
                                    <p:anim calcmode="lin" valueType="num">
                                      <p:cBhvr>
                                        <p:cTn id="258" dur="1000" fill="hold"/>
                                        <p:tgtEl>
                                          <p:spTgt spid="10"/>
                                        </p:tgtEl>
                                        <p:attrNameLst>
                                          <p:attrName>ppt_x</p:attrName>
                                        </p:attrNameLst>
                                      </p:cBhvr>
                                      <p:tavLst>
                                        <p:tav tm="0">
                                          <p:val>
                                            <p:strVal val="#ppt_x"/>
                                          </p:val>
                                        </p:tav>
                                        <p:tav tm="100000">
                                          <p:val>
                                            <p:strVal val="#ppt_x"/>
                                          </p:val>
                                        </p:tav>
                                      </p:tavLst>
                                    </p:anim>
                                    <p:anim calcmode="lin" valueType="num">
                                      <p:cBhvr>
                                        <p:cTn id="259" dur="1000" fill="hold"/>
                                        <p:tgtEl>
                                          <p:spTgt spid="10"/>
                                        </p:tgtEl>
                                        <p:attrNameLst>
                                          <p:attrName>ppt_y</p:attrName>
                                        </p:attrNameLst>
                                      </p:cBhvr>
                                      <p:tavLst>
                                        <p:tav tm="0">
                                          <p:val>
                                            <p:strVal val="#ppt_y-.1"/>
                                          </p:val>
                                        </p:tav>
                                        <p:tav tm="100000">
                                          <p:val>
                                            <p:strVal val="#ppt_y"/>
                                          </p:val>
                                        </p:tav>
                                      </p:tavLst>
                                    </p:anim>
                                  </p:childTnLst>
                                </p:cTn>
                              </p:par>
                              <p:par>
                                <p:cTn id="260" presetID="47" presetClass="entr" presetSubtype="0" fill="hold" grpId="0" nodeType="withEffect">
                                  <p:stCondLst>
                                    <p:cond delay="2000"/>
                                  </p:stCondLst>
                                  <p:childTnLst>
                                    <p:set>
                                      <p:cBhvr>
                                        <p:cTn id="261" dur="1" fill="hold">
                                          <p:stCondLst>
                                            <p:cond delay="0"/>
                                          </p:stCondLst>
                                        </p:cTn>
                                        <p:tgtEl>
                                          <p:spTgt spid="1040"/>
                                        </p:tgtEl>
                                        <p:attrNameLst>
                                          <p:attrName>style.visibility</p:attrName>
                                        </p:attrNameLst>
                                      </p:cBhvr>
                                      <p:to>
                                        <p:strVal val="visible"/>
                                      </p:to>
                                    </p:set>
                                    <p:animEffect transition="in" filter="fade">
                                      <p:cBhvr>
                                        <p:cTn id="262" dur="1000"/>
                                        <p:tgtEl>
                                          <p:spTgt spid="1040"/>
                                        </p:tgtEl>
                                      </p:cBhvr>
                                    </p:animEffect>
                                    <p:anim calcmode="lin" valueType="num">
                                      <p:cBhvr>
                                        <p:cTn id="263" dur="1000" fill="hold"/>
                                        <p:tgtEl>
                                          <p:spTgt spid="1040"/>
                                        </p:tgtEl>
                                        <p:attrNameLst>
                                          <p:attrName>ppt_x</p:attrName>
                                        </p:attrNameLst>
                                      </p:cBhvr>
                                      <p:tavLst>
                                        <p:tav tm="0">
                                          <p:val>
                                            <p:strVal val="#ppt_x"/>
                                          </p:val>
                                        </p:tav>
                                        <p:tav tm="100000">
                                          <p:val>
                                            <p:strVal val="#ppt_x"/>
                                          </p:val>
                                        </p:tav>
                                      </p:tavLst>
                                    </p:anim>
                                    <p:anim calcmode="lin" valueType="num">
                                      <p:cBhvr>
                                        <p:cTn id="264" dur="1000" fill="hold"/>
                                        <p:tgtEl>
                                          <p:spTgt spid="1040"/>
                                        </p:tgtEl>
                                        <p:attrNameLst>
                                          <p:attrName>ppt_y</p:attrName>
                                        </p:attrNameLst>
                                      </p:cBhvr>
                                      <p:tavLst>
                                        <p:tav tm="0">
                                          <p:val>
                                            <p:strVal val="#ppt_y-.1"/>
                                          </p:val>
                                        </p:tav>
                                        <p:tav tm="100000">
                                          <p:val>
                                            <p:strVal val="#ppt_y"/>
                                          </p:val>
                                        </p:tav>
                                      </p:tavLst>
                                    </p:anim>
                                  </p:childTnLst>
                                </p:cTn>
                              </p:par>
                              <p:par>
                                <p:cTn id="265" presetID="47" presetClass="entr" presetSubtype="0" fill="hold" grpId="0" nodeType="withEffect">
                                  <p:stCondLst>
                                    <p:cond delay="2000"/>
                                  </p:stCondLst>
                                  <p:childTnLst>
                                    <p:set>
                                      <p:cBhvr>
                                        <p:cTn id="266" dur="1" fill="hold">
                                          <p:stCondLst>
                                            <p:cond delay="0"/>
                                          </p:stCondLst>
                                        </p:cTn>
                                        <p:tgtEl>
                                          <p:spTgt spid="17"/>
                                        </p:tgtEl>
                                        <p:attrNameLst>
                                          <p:attrName>style.visibility</p:attrName>
                                        </p:attrNameLst>
                                      </p:cBhvr>
                                      <p:to>
                                        <p:strVal val="visible"/>
                                      </p:to>
                                    </p:set>
                                    <p:animEffect transition="in" filter="fade">
                                      <p:cBhvr>
                                        <p:cTn id="267" dur="1000"/>
                                        <p:tgtEl>
                                          <p:spTgt spid="17"/>
                                        </p:tgtEl>
                                      </p:cBhvr>
                                    </p:animEffect>
                                    <p:anim calcmode="lin" valueType="num">
                                      <p:cBhvr>
                                        <p:cTn id="268" dur="1000" fill="hold"/>
                                        <p:tgtEl>
                                          <p:spTgt spid="17"/>
                                        </p:tgtEl>
                                        <p:attrNameLst>
                                          <p:attrName>ppt_x</p:attrName>
                                        </p:attrNameLst>
                                      </p:cBhvr>
                                      <p:tavLst>
                                        <p:tav tm="0">
                                          <p:val>
                                            <p:strVal val="#ppt_x"/>
                                          </p:val>
                                        </p:tav>
                                        <p:tav tm="100000">
                                          <p:val>
                                            <p:strVal val="#ppt_x"/>
                                          </p:val>
                                        </p:tav>
                                      </p:tavLst>
                                    </p:anim>
                                    <p:anim calcmode="lin" valueType="num">
                                      <p:cBhvr>
                                        <p:cTn id="269" dur="1000" fill="hold"/>
                                        <p:tgtEl>
                                          <p:spTgt spid="17"/>
                                        </p:tgtEl>
                                        <p:attrNameLst>
                                          <p:attrName>ppt_y</p:attrName>
                                        </p:attrNameLst>
                                      </p:cBhvr>
                                      <p:tavLst>
                                        <p:tav tm="0">
                                          <p:val>
                                            <p:strVal val="#ppt_y-.1"/>
                                          </p:val>
                                        </p:tav>
                                        <p:tav tm="100000">
                                          <p:val>
                                            <p:strVal val="#ppt_y"/>
                                          </p:val>
                                        </p:tav>
                                      </p:tavLst>
                                    </p:anim>
                                  </p:childTnLst>
                                </p:cTn>
                              </p:par>
                              <p:par>
                                <p:cTn id="270" presetID="47" presetClass="entr" presetSubtype="0" fill="hold" grpId="0" nodeType="withEffect">
                                  <p:stCondLst>
                                    <p:cond delay="2000"/>
                                  </p:stCondLst>
                                  <p:childTnLst>
                                    <p:set>
                                      <p:cBhvr>
                                        <p:cTn id="271" dur="1" fill="hold">
                                          <p:stCondLst>
                                            <p:cond delay="0"/>
                                          </p:stCondLst>
                                        </p:cTn>
                                        <p:tgtEl>
                                          <p:spTgt spid="37"/>
                                        </p:tgtEl>
                                        <p:attrNameLst>
                                          <p:attrName>style.visibility</p:attrName>
                                        </p:attrNameLst>
                                      </p:cBhvr>
                                      <p:to>
                                        <p:strVal val="visible"/>
                                      </p:to>
                                    </p:set>
                                    <p:animEffect transition="in" filter="fade">
                                      <p:cBhvr>
                                        <p:cTn id="272" dur="1000"/>
                                        <p:tgtEl>
                                          <p:spTgt spid="37"/>
                                        </p:tgtEl>
                                      </p:cBhvr>
                                    </p:animEffect>
                                    <p:anim calcmode="lin" valueType="num">
                                      <p:cBhvr>
                                        <p:cTn id="273" dur="1000" fill="hold"/>
                                        <p:tgtEl>
                                          <p:spTgt spid="37"/>
                                        </p:tgtEl>
                                        <p:attrNameLst>
                                          <p:attrName>ppt_x</p:attrName>
                                        </p:attrNameLst>
                                      </p:cBhvr>
                                      <p:tavLst>
                                        <p:tav tm="0">
                                          <p:val>
                                            <p:strVal val="#ppt_x"/>
                                          </p:val>
                                        </p:tav>
                                        <p:tav tm="100000">
                                          <p:val>
                                            <p:strVal val="#ppt_x"/>
                                          </p:val>
                                        </p:tav>
                                      </p:tavLst>
                                    </p:anim>
                                    <p:anim calcmode="lin" valueType="num">
                                      <p:cBhvr>
                                        <p:cTn id="274" dur="1000" fill="hold"/>
                                        <p:tgtEl>
                                          <p:spTgt spid="37"/>
                                        </p:tgtEl>
                                        <p:attrNameLst>
                                          <p:attrName>ppt_y</p:attrName>
                                        </p:attrNameLst>
                                      </p:cBhvr>
                                      <p:tavLst>
                                        <p:tav tm="0">
                                          <p:val>
                                            <p:strVal val="#ppt_y-.1"/>
                                          </p:val>
                                        </p:tav>
                                        <p:tav tm="100000">
                                          <p:val>
                                            <p:strVal val="#ppt_y"/>
                                          </p:val>
                                        </p:tav>
                                      </p:tavLst>
                                    </p:anim>
                                  </p:childTnLst>
                                </p:cTn>
                              </p:par>
                              <p:par>
                                <p:cTn id="275" presetID="47" presetClass="entr" presetSubtype="0" fill="hold" nodeType="withEffect">
                                  <p:stCondLst>
                                    <p:cond delay="2000"/>
                                  </p:stCondLst>
                                  <p:childTnLst>
                                    <p:set>
                                      <p:cBhvr>
                                        <p:cTn id="276" dur="1" fill="hold">
                                          <p:stCondLst>
                                            <p:cond delay="0"/>
                                          </p:stCondLst>
                                        </p:cTn>
                                        <p:tgtEl>
                                          <p:spTgt spid="38"/>
                                        </p:tgtEl>
                                        <p:attrNameLst>
                                          <p:attrName>style.visibility</p:attrName>
                                        </p:attrNameLst>
                                      </p:cBhvr>
                                      <p:to>
                                        <p:strVal val="visible"/>
                                      </p:to>
                                    </p:set>
                                    <p:animEffect transition="in" filter="fade">
                                      <p:cBhvr>
                                        <p:cTn id="277" dur="1000"/>
                                        <p:tgtEl>
                                          <p:spTgt spid="38"/>
                                        </p:tgtEl>
                                      </p:cBhvr>
                                    </p:animEffect>
                                    <p:anim calcmode="lin" valueType="num">
                                      <p:cBhvr>
                                        <p:cTn id="278" dur="1000" fill="hold"/>
                                        <p:tgtEl>
                                          <p:spTgt spid="38"/>
                                        </p:tgtEl>
                                        <p:attrNameLst>
                                          <p:attrName>ppt_x</p:attrName>
                                        </p:attrNameLst>
                                      </p:cBhvr>
                                      <p:tavLst>
                                        <p:tav tm="0">
                                          <p:val>
                                            <p:strVal val="#ppt_x"/>
                                          </p:val>
                                        </p:tav>
                                        <p:tav tm="100000">
                                          <p:val>
                                            <p:strVal val="#ppt_x"/>
                                          </p:val>
                                        </p:tav>
                                      </p:tavLst>
                                    </p:anim>
                                    <p:anim calcmode="lin" valueType="num">
                                      <p:cBhvr>
                                        <p:cTn id="279" dur="1000" fill="hold"/>
                                        <p:tgtEl>
                                          <p:spTgt spid="38"/>
                                        </p:tgtEl>
                                        <p:attrNameLst>
                                          <p:attrName>ppt_y</p:attrName>
                                        </p:attrNameLst>
                                      </p:cBhvr>
                                      <p:tavLst>
                                        <p:tav tm="0">
                                          <p:val>
                                            <p:strVal val="#ppt_y-.1"/>
                                          </p:val>
                                        </p:tav>
                                        <p:tav tm="100000">
                                          <p:val>
                                            <p:strVal val="#ppt_y"/>
                                          </p:val>
                                        </p:tav>
                                      </p:tavLst>
                                    </p:anim>
                                  </p:childTnLst>
                                </p:cTn>
                              </p:par>
                              <p:par>
                                <p:cTn id="280" presetID="47" presetClass="entr" presetSubtype="0" fill="hold" nodeType="withEffect">
                                  <p:stCondLst>
                                    <p:cond delay="2000"/>
                                  </p:stCondLst>
                                  <p:childTnLst>
                                    <p:set>
                                      <p:cBhvr>
                                        <p:cTn id="281" dur="1" fill="hold">
                                          <p:stCondLst>
                                            <p:cond delay="0"/>
                                          </p:stCondLst>
                                        </p:cTn>
                                        <p:tgtEl>
                                          <p:spTgt spid="11"/>
                                        </p:tgtEl>
                                        <p:attrNameLst>
                                          <p:attrName>style.visibility</p:attrName>
                                        </p:attrNameLst>
                                      </p:cBhvr>
                                      <p:to>
                                        <p:strVal val="visible"/>
                                      </p:to>
                                    </p:set>
                                    <p:animEffect transition="in" filter="fade">
                                      <p:cBhvr>
                                        <p:cTn id="282" dur="1000"/>
                                        <p:tgtEl>
                                          <p:spTgt spid="11"/>
                                        </p:tgtEl>
                                      </p:cBhvr>
                                    </p:animEffect>
                                    <p:anim calcmode="lin" valueType="num">
                                      <p:cBhvr>
                                        <p:cTn id="283" dur="1000" fill="hold"/>
                                        <p:tgtEl>
                                          <p:spTgt spid="11"/>
                                        </p:tgtEl>
                                        <p:attrNameLst>
                                          <p:attrName>ppt_x</p:attrName>
                                        </p:attrNameLst>
                                      </p:cBhvr>
                                      <p:tavLst>
                                        <p:tav tm="0">
                                          <p:val>
                                            <p:strVal val="#ppt_x"/>
                                          </p:val>
                                        </p:tav>
                                        <p:tav tm="100000">
                                          <p:val>
                                            <p:strVal val="#ppt_x"/>
                                          </p:val>
                                        </p:tav>
                                      </p:tavLst>
                                    </p:anim>
                                    <p:anim calcmode="lin" valueType="num">
                                      <p:cBhvr>
                                        <p:cTn id="284" dur="1000" fill="hold"/>
                                        <p:tgtEl>
                                          <p:spTgt spid="11"/>
                                        </p:tgtEl>
                                        <p:attrNameLst>
                                          <p:attrName>ppt_y</p:attrName>
                                        </p:attrNameLst>
                                      </p:cBhvr>
                                      <p:tavLst>
                                        <p:tav tm="0">
                                          <p:val>
                                            <p:strVal val="#ppt_y-.1"/>
                                          </p:val>
                                        </p:tav>
                                        <p:tav tm="100000">
                                          <p:val>
                                            <p:strVal val="#ppt_y"/>
                                          </p:val>
                                        </p:tav>
                                      </p:tavLst>
                                    </p:anim>
                                  </p:childTnLst>
                                </p:cTn>
                              </p:par>
                              <p:par>
                                <p:cTn id="285" presetID="47" presetClass="entr" presetSubtype="0" fill="hold" grpId="0" nodeType="withEffect">
                                  <p:stCondLst>
                                    <p:cond delay="2000"/>
                                  </p:stCondLst>
                                  <p:childTnLst>
                                    <p:set>
                                      <p:cBhvr>
                                        <p:cTn id="286" dur="1" fill="hold">
                                          <p:stCondLst>
                                            <p:cond delay="0"/>
                                          </p:stCondLst>
                                        </p:cTn>
                                        <p:tgtEl>
                                          <p:spTgt spid="12"/>
                                        </p:tgtEl>
                                        <p:attrNameLst>
                                          <p:attrName>style.visibility</p:attrName>
                                        </p:attrNameLst>
                                      </p:cBhvr>
                                      <p:to>
                                        <p:strVal val="visible"/>
                                      </p:to>
                                    </p:set>
                                    <p:animEffect transition="in" filter="fade">
                                      <p:cBhvr>
                                        <p:cTn id="287" dur="1000"/>
                                        <p:tgtEl>
                                          <p:spTgt spid="12"/>
                                        </p:tgtEl>
                                      </p:cBhvr>
                                    </p:animEffect>
                                    <p:anim calcmode="lin" valueType="num">
                                      <p:cBhvr>
                                        <p:cTn id="288" dur="1000" fill="hold"/>
                                        <p:tgtEl>
                                          <p:spTgt spid="12"/>
                                        </p:tgtEl>
                                        <p:attrNameLst>
                                          <p:attrName>ppt_x</p:attrName>
                                        </p:attrNameLst>
                                      </p:cBhvr>
                                      <p:tavLst>
                                        <p:tav tm="0">
                                          <p:val>
                                            <p:strVal val="#ppt_x"/>
                                          </p:val>
                                        </p:tav>
                                        <p:tav tm="100000">
                                          <p:val>
                                            <p:strVal val="#ppt_x"/>
                                          </p:val>
                                        </p:tav>
                                      </p:tavLst>
                                    </p:anim>
                                    <p:anim calcmode="lin" valueType="num">
                                      <p:cBhvr>
                                        <p:cTn id="289" dur="1000" fill="hold"/>
                                        <p:tgtEl>
                                          <p:spTgt spid="12"/>
                                        </p:tgtEl>
                                        <p:attrNameLst>
                                          <p:attrName>ppt_y</p:attrName>
                                        </p:attrNameLst>
                                      </p:cBhvr>
                                      <p:tavLst>
                                        <p:tav tm="0">
                                          <p:val>
                                            <p:strVal val="#ppt_y-.1"/>
                                          </p:val>
                                        </p:tav>
                                        <p:tav tm="100000">
                                          <p:val>
                                            <p:strVal val="#ppt_y"/>
                                          </p:val>
                                        </p:tav>
                                      </p:tavLst>
                                    </p:anim>
                                  </p:childTnLst>
                                </p:cTn>
                              </p:par>
                              <p:par>
                                <p:cTn id="290" presetID="47" presetClass="entr" presetSubtype="0" fill="hold" nodeType="withEffect">
                                  <p:stCondLst>
                                    <p:cond delay="2000"/>
                                  </p:stCondLst>
                                  <p:childTnLst>
                                    <p:set>
                                      <p:cBhvr>
                                        <p:cTn id="291" dur="1" fill="hold">
                                          <p:stCondLst>
                                            <p:cond delay="0"/>
                                          </p:stCondLst>
                                        </p:cTn>
                                        <p:tgtEl>
                                          <p:spTgt spid="36"/>
                                        </p:tgtEl>
                                        <p:attrNameLst>
                                          <p:attrName>style.visibility</p:attrName>
                                        </p:attrNameLst>
                                      </p:cBhvr>
                                      <p:to>
                                        <p:strVal val="visible"/>
                                      </p:to>
                                    </p:set>
                                    <p:animEffect transition="in" filter="fade">
                                      <p:cBhvr>
                                        <p:cTn id="292" dur="1000"/>
                                        <p:tgtEl>
                                          <p:spTgt spid="36"/>
                                        </p:tgtEl>
                                      </p:cBhvr>
                                    </p:animEffect>
                                    <p:anim calcmode="lin" valueType="num">
                                      <p:cBhvr>
                                        <p:cTn id="293" dur="1000" fill="hold"/>
                                        <p:tgtEl>
                                          <p:spTgt spid="36"/>
                                        </p:tgtEl>
                                        <p:attrNameLst>
                                          <p:attrName>ppt_x</p:attrName>
                                        </p:attrNameLst>
                                      </p:cBhvr>
                                      <p:tavLst>
                                        <p:tav tm="0">
                                          <p:val>
                                            <p:strVal val="#ppt_x"/>
                                          </p:val>
                                        </p:tav>
                                        <p:tav tm="100000">
                                          <p:val>
                                            <p:strVal val="#ppt_x"/>
                                          </p:val>
                                        </p:tav>
                                      </p:tavLst>
                                    </p:anim>
                                    <p:anim calcmode="lin" valueType="num">
                                      <p:cBhvr>
                                        <p:cTn id="294" dur="1000" fill="hold"/>
                                        <p:tgtEl>
                                          <p:spTgt spid="3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3" grpId="0" animBg="1"/>
      <p:bldP spid="14" grpId="0"/>
      <p:bldP spid="15" grpId="0"/>
      <p:bldP spid="16" grpId="0" animBg="1"/>
      <p:bldP spid="23" grpId="0"/>
      <p:bldP spid="28" grpId="0" animBg="1"/>
      <p:bldP spid="29" grpId="0" animBg="1"/>
      <p:bldP spid="34" grpId="0" animBg="1"/>
      <p:bldP spid="51" grpId="0"/>
      <p:bldP spid="53" grpId="0"/>
      <p:bldP spid="56" grpId="0"/>
      <p:bldP spid="57" grpId="0" animBg="1"/>
      <p:bldP spid="1025" grpId="0" animBg="1"/>
      <p:bldP spid="1035" grpId="0"/>
      <p:bldP spid="1036" grpId="0"/>
      <p:bldP spid="1038" grpId="0"/>
      <p:bldP spid="1039" grpId="0"/>
      <p:bldP spid="1040" grpId="0"/>
      <p:bldP spid="3" grpId="0" animBg="1"/>
      <p:bldP spid="4" grpId="0" animBg="1"/>
      <p:bldP spid="17" grpId="0"/>
      <p:bldP spid="18" grpId="0"/>
      <p:bldP spid="19" grpId="0"/>
      <p:bldP spid="20" grpId="0"/>
      <p:bldP spid="37" grpId="0"/>
      <p:bldP spid="12"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2085" name="Group 2084">
            <a:extLst>
              <a:ext uri="{FF2B5EF4-FFF2-40B4-BE49-F238E27FC236}">
                <a16:creationId xmlns:a16="http://schemas.microsoft.com/office/drawing/2014/main" id="{FAEF28A3-012D-4640-B8B8-1EF6EAF7233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2086" name="Rectangle 2085">
              <a:extLst>
                <a:ext uri="{FF2B5EF4-FFF2-40B4-BE49-F238E27FC236}">
                  <a16:creationId xmlns:a16="http://schemas.microsoft.com/office/drawing/2014/main" id="{F3B2F1C2-14D3-4A53-B329-323795BCFD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3">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s-ES"/>
            </a:p>
          </p:txBody>
        </p:sp>
        <p:sp>
          <p:nvSpPr>
            <p:cNvPr id="2087" name="Oval 2086">
              <a:extLst>
                <a:ext uri="{FF2B5EF4-FFF2-40B4-BE49-F238E27FC236}">
                  <a16:creationId xmlns:a16="http://schemas.microsoft.com/office/drawing/2014/main" id="{194E879E-1515-4211-8F1B-B68A92B2C2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s-ES"/>
            </a:p>
          </p:txBody>
        </p:sp>
        <p:sp>
          <p:nvSpPr>
            <p:cNvPr id="2088" name="Oval 2087">
              <a:extLst>
                <a:ext uri="{FF2B5EF4-FFF2-40B4-BE49-F238E27FC236}">
                  <a16:creationId xmlns:a16="http://schemas.microsoft.com/office/drawing/2014/main" id="{F7137E7D-1F4E-498A-97D1-0E1FE6FC6F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s-ES"/>
            </a:p>
          </p:txBody>
        </p:sp>
        <p:sp>
          <p:nvSpPr>
            <p:cNvPr id="2089" name="Oval 2088">
              <a:extLst>
                <a:ext uri="{FF2B5EF4-FFF2-40B4-BE49-F238E27FC236}">
                  <a16:creationId xmlns:a16="http://schemas.microsoft.com/office/drawing/2014/main" id="{91375183-B6E5-43E0-B28F-39EC908385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s-ES"/>
            </a:p>
          </p:txBody>
        </p:sp>
        <p:sp>
          <p:nvSpPr>
            <p:cNvPr id="2090" name="Oval 2089">
              <a:extLst>
                <a:ext uri="{FF2B5EF4-FFF2-40B4-BE49-F238E27FC236}">
                  <a16:creationId xmlns:a16="http://schemas.microsoft.com/office/drawing/2014/main" id="{267F36BD-A8AF-4304-A662-1007CC1748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s-ES"/>
            </a:p>
          </p:txBody>
        </p:sp>
        <p:sp>
          <p:nvSpPr>
            <p:cNvPr id="2091" name="Oval 2090">
              <a:extLst>
                <a:ext uri="{FF2B5EF4-FFF2-40B4-BE49-F238E27FC236}">
                  <a16:creationId xmlns:a16="http://schemas.microsoft.com/office/drawing/2014/main" id="{15D9095F-2809-4A90-A032-250AC21C3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s-ES"/>
            </a:p>
          </p:txBody>
        </p:sp>
        <p:sp>
          <p:nvSpPr>
            <p:cNvPr id="2092" name="Freeform 5">
              <a:extLst>
                <a:ext uri="{FF2B5EF4-FFF2-40B4-BE49-F238E27FC236}">
                  <a16:creationId xmlns:a16="http://schemas.microsoft.com/office/drawing/2014/main" id="{9027D7BF-C282-4477-A406-245C3F2652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txBody>
            <a:bodyPr/>
            <a:lstStyle/>
            <a:p>
              <a:endParaRPr lang="es-ES"/>
            </a:p>
          </p:txBody>
        </p:sp>
        <p:sp>
          <p:nvSpPr>
            <p:cNvPr id="2093" name="Freeform 5">
              <a:extLst>
                <a:ext uri="{FF2B5EF4-FFF2-40B4-BE49-F238E27FC236}">
                  <a16:creationId xmlns:a16="http://schemas.microsoft.com/office/drawing/2014/main" id="{AC3C43D8-426E-472E-A8E8-C41BF7A876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txBody>
            <a:bodyPr/>
            <a:lstStyle/>
            <a:p>
              <a:endParaRPr lang="es-ES"/>
            </a:p>
          </p:txBody>
        </p:sp>
        <p:sp>
          <p:nvSpPr>
            <p:cNvPr id="2094" name="Freeform 5">
              <a:extLst>
                <a:ext uri="{FF2B5EF4-FFF2-40B4-BE49-F238E27FC236}">
                  <a16:creationId xmlns:a16="http://schemas.microsoft.com/office/drawing/2014/main" id="{52DCAE0E-B8DE-4C42-A48F-FA0C8345AC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es-ES"/>
            </a:p>
          </p:txBody>
        </p:sp>
      </p:grpSp>
      <p:sp>
        <p:nvSpPr>
          <p:cNvPr id="2096" name="Rectangle 2095">
            <a:extLst>
              <a:ext uri="{FF2B5EF4-FFF2-40B4-BE49-F238E27FC236}">
                <a16:creationId xmlns:a16="http://schemas.microsoft.com/office/drawing/2014/main" id="{59647F54-801D-44AB-8284-EDDFF77631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s-ES"/>
          </a:p>
        </p:txBody>
      </p:sp>
      <p:sp>
        <p:nvSpPr>
          <p:cNvPr id="2098" name="Rectangle 2097">
            <a:extLst>
              <a:ext uri="{FF2B5EF4-FFF2-40B4-BE49-F238E27FC236}">
                <a16:creationId xmlns:a16="http://schemas.microsoft.com/office/drawing/2014/main" id="{89EA2611-DCBA-4E97-A2B2-9A466E76BD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dk2"/>
          </a:fillRef>
          <a:effectRef idx="0">
            <a:schemeClr val="accent1"/>
          </a:effectRef>
          <a:fontRef idx="minor">
            <a:schemeClr val="lt1"/>
          </a:fontRef>
        </p:style>
        <p:txBody>
          <a:bodyPr/>
          <a:lstStyle/>
          <a:p>
            <a:endParaRPr lang="es-ES"/>
          </a:p>
        </p:txBody>
      </p:sp>
      <p:sp>
        <p:nvSpPr>
          <p:cNvPr id="2100" name="Freeform 5">
            <a:extLst>
              <a:ext uri="{FF2B5EF4-FFF2-40B4-BE49-F238E27FC236}">
                <a16:creationId xmlns:a16="http://schemas.microsoft.com/office/drawing/2014/main" id="{BBC615D1-6E12-40EF-915B-316CFDB550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794"/>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txBody>
          <a:bodyPr/>
          <a:lstStyle/>
          <a:p>
            <a:endParaRPr lang="es-ES"/>
          </a:p>
        </p:txBody>
      </p:sp>
      <p:sp>
        <p:nvSpPr>
          <p:cNvPr id="2102" name="Freeform 5">
            <a:extLst>
              <a:ext uri="{FF2B5EF4-FFF2-40B4-BE49-F238E27FC236}">
                <a16:creationId xmlns:a16="http://schemas.microsoft.com/office/drawing/2014/main" id="{B9797D36-DE1E-47CD-881A-6C1F582826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5922489">
            <a:off x="537676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tx1">
              <a:alpha val="20000"/>
            </a:schemeClr>
          </a:solidFill>
          <a:ln>
            <a:noFill/>
          </a:ln>
        </p:spPr>
        <p:txBody>
          <a:bodyPr/>
          <a:lstStyle/>
          <a:p>
            <a:endParaRPr lang="es-ES"/>
          </a:p>
        </p:txBody>
      </p:sp>
      <p:sp>
        <p:nvSpPr>
          <p:cNvPr id="2" name="Título 1">
            <a:extLst>
              <a:ext uri="{FF2B5EF4-FFF2-40B4-BE49-F238E27FC236}">
                <a16:creationId xmlns:a16="http://schemas.microsoft.com/office/drawing/2014/main" id="{4E4B014A-2D15-AABE-E72D-BAD74D4883EC}"/>
              </a:ext>
            </a:extLst>
          </p:cNvPr>
          <p:cNvSpPr>
            <a:spLocks noGrp="1"/>
          </p:cNvSpPr>
          <p:nvPr>
            <p:ph type="title"/>
          </p:nvPr>
        </p:nvSpPr>
        <p:spPr>
          <a:xfrm>
            <a:off x="639098" y="629265"/>
            <a:ext cx="6072776" cy="1622322"/>
          </a:xfrm>
        </p:spPr>
        <p:txBody>
          <a:bodyPr vert="horz" lIns="91440" tIns="45720" rIns="91440" bIns="45720" rtlCol="0" anchor="ctr">
            <a:normAutofit/>
          </a:bodyPr>
          <a:lstStyle/>
          <a:p>
            <a:r>
              <a:rPr lang="en-US" sz="3600" dirty="0">
                <a:solidFill>
                  <a:srgbClr val="FFFFFF"/>
                </a:solidFill>
                <a:latin typeface="+mj-lt"/>
                <a:cs typeface="+mj-cs"/>
              </a:rPr>
              <a:t>¿</a:t>
            </a:r>
            <a:r>
              <a:rPr lang="en-US" sz="3600" dirty="0" err="1">
                <a:solidFill>
                  <a:srgbClr val="FFFFFF"/>
                </a:solidFill>
                <a:latin typeface="+mj-lt"/>
                <a:cs typeface="+mj-cs"/>
              </a:rPr>
              <a:t>Que</a:t>
            </a:r>
            <a:r>
              <a:rPr lang="en-US" sz="3600" dirty="0">
                <a:solidFill>
                  <a:srgbClr val="FFFFFF"/>
                </a:solidFill>
                <a:latin typeface="+mj-lt"/>
                <a:cs typeface="+mj-cs"/>
              </a:rPr>
              <a:t> es MCPs?</a:t>
            </a:r>
          </a:p>
        </p:txBody>
      </p:sp>
      <p:pic>
        <p:nvPicPr>
          <p:cNvPr id="2050" name="Picture 2">
            <a:extLst>
              <a:ext uri="{FF2B5EF4-FFF2-40B4-BE49-F238E27FC236}">
                <a16:creationId xmlns:a16="http://schemas.microsoft.com/office/drawing/2014/main" id="{05FC8065-4FBE-C7CD-D7D0-816D29B7BA0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8075" r="8340" b="2"/>
          <a:stretch>
            <a:fillRect/>
          </a:stretch>
        </p:blipFill>
        <p:spPr bwMode="auto">
          <a:xfrm>
            <a:off x="6774511" y="480060"/>
            <a:ext cx="4929808" cy="5897880"/>
          </a:xfrm>
          <a:custGeom>
            <a:avLst/>
            <a:gdLst/>
            <a:ahLst/>
            <a:cxnLst/>
            <a:rect l="l" t="t" r="r" b="b"/>
            <a:pathLst>
              <a:path w="4929808" h="5897880">
                <a:moveTo>
                  <a:pt x="104535" y="0"/>
                </a:moveTo>
                <a:lnTo>
                  <a:pt x="2751151" y="0"/>
                </a:lnTo>
                <a:lnTo>
                  <a:pt x="4769032" y="0"/>
                </a:lnTo>
                <a:lnTo>
                  <a:pt x="4929808" y="0"/>
                </a:lnTo>
                <a:lnTo>
                  <a:pt x="4929808" y="5897880"/>
                </a:lnTo>
                <a:lnTo>
                  <a:pt x="4769032" y="5897880"/>
                </a:lnTo>
                <a:lnTo>
                  <a:pt x="2751151" y="5897880"/>
                </a:lnTo>
                <a:lnTo>
                  <a:pt x="0" y="5897880"/>
                </a:lnTo>
                <a:lnTo>
                  <a:pt x="0" y="5896985"/>
                </a:lnTo>
                <a:lnTo>
                  <a:pt x="103291" y="5896985"/>
                </a:lnTo>
                <a:lnTo>
                  <a:pt x="112340" y="5838313"/>
                </a:lnTo>
                <a:lnTo>
                  <a:pt x="123631" y="5762037"/>
                </a:lnTo>
                <a:lnTo>
                  <a:pt x="135550" y="5671232"/>
                </a:lnTo>
                <a:lnTo>
                  <a:pt x="149820" y="5563476"/>
                </a:lnTo>
                <a:lnTo>
                  <a:pt x="164875" y="5444219"/>
                </a:lnTo>
                <a:lnTo>
                  <a:pt x="180714" y="5309828"/>
                </a:lnTo>
                <a:lnTo>
                  <a:pt x="197494" y="5163329"/>
                </a:lnTo>
                <a:lnTo>
                  <a:pt x="214273" y="5004117"/>
                </a:lnTo>
                <a:lnTo>
                  <a:pt x="231367" y="4834615"/>
                </a:lnTo>
                <a:lnTo>
                  <a:pt x="247205" y="4651794"/>
                </a:lnTo>
                <a:lnTo>
                  <a:pt x="262417" y="4460498"/>
                </a:lnTo>
                <a:lnTo>
                  <a:pt x="276217" y="4258305"/>
                </a:lnTo>
                <a:lnTo>
                  <a:pt x="289390" y="4047637"/>
                </a:lnTo>
                <a:lnTo>
                  <a:pt x="301779" y="3827889"/>
                </a:lnTo>
                <a:lnTo>
                  <a:pt x="306170" y="3715291"/>
                </a:lnTo>
                <a:lnTo>
                  <a:pt x="311031" y="3600271"/>
                </a:lnTo>
                <a:lnTo>
                  <a:pt x="315579" y="3483435"/>
                </a:lnTo>
                <a:lnTo>
                  <a:pt x="318558" y="3365994"/>
                </a:lnTo>
                <a:lnTo>
                  <a:pt x="321224" y="3246131"/>
                </a:lnTo>
                <a:lnTo>
                  <a:pt x="324047" y="3125058"/>
                </a:lnTo>
                <a:lnTo>
                  <a:pt x="325929" y="3001563"/>
                </a:lnTo>
                <a:lnTo>
                  <a:pt x="325929" y="2876858"/>
                </a:lnTo>
                <a:lnTo>
                  <a:pt x="326870" y="2750941"/>
                </a:lnTo>
                <a:lnTo>
                  <a:pt x="325929" y="2623814"/>
                </a:lnTo>
                <a:lnTo>
                  <a:pt x="324047" y="2494871"/>
                </a:lnTo>
                <a:lnTo>
                  <a:pt x="322322" y="2365928"/>
                </a:lnTo>
                <a:lnTo>
                  <a:pt x="318558" y="2235169"/>
                </a:lnTo>
                <a:lnTo>
                  <a:pt x="314638" y="2103199"/>
                </a:lnTo>
                <a:lnTo>
                  <a:pt x="310090" y="1971229"/>
                </a:lnTo>
                <a:lnTo>
                  <a:pt x="303660" y="1838048"/>
                </a:lnTo>
                <a:lnTo>
                  <a:pt x="295976" y="1703656"/>
                </a:lnTo>
                <a:lnTo>
                  <a:pt x="288606" y="1568660"/>
                </a:lnTo>
                <a:lnTo>
                  <a:pt x="279197" y="1433663"/>
                </a:lnTo>
                <a:lnTo>
                  <a:pt x="267906" y="1296850"/>
                </a:lnTo>
                <a:lnTo>
                  <a:pt x="256615" y="1161853"/>
                </a:lnTo>
                <a:lnTo>
                  <a:pt x="243598" y="1024435"/>
                </a:lnTo>
                <a:lnTo>
                  <a:pt x="229328" y="886411"/>
                </a:lnTo>
                <a:lnTo>
                  <a:pt x="214273" y="750203"/>
                </a:lnTo>
                <a:lnTo>
                  <a:pt x="196709" y="612180"/>
                </a:lnTo>
                <a:lnTo>
                  <a:pt x="177891" y="474761"/>
                </a:lnTo>
                <a:lnTo>
                  <a:pt x="159229" y="336738"/>
                </a:lnTo>
                <a:lnTo>
                  <a:pt x="137432" y="199320"/>
                </a:lnTo>
                <a:lnTo>
                  <a:pt x="115163" y="62507"/>
                </a:lnTo>
                <a:close/>
              </a:path>
            </a:pathLst>
          </a:custGeom>
          <a:noFill/>
          <a:extLst>
            <a:ext uri="{909E8E84-426E-40DD-AFC4-6F175D3DCCD1}">
              <a14:hiddenFill xmlns:a14="http://schemas.microsoft.com/office/drawing/2010/main">
                <a:solidFill>
                  <a:srgbClr val="FFFFFF"/>
                </a:solidFill>
              </a14:hiddenFill>
            </a:ext>
          </a:extLst>
        </p:spPr>
      </p:pic>
      <p:sp>
        <p:nvSpPr>
          <p:cNvPr id="2104" name="Rectangle 2103">
            <a:extLst>
              <a:ext uri="{FF2B5EF4-FFF2-40B4-BE49-F238E27FC236}">
                <a16:creationId xmlns:a16="http://schemas.microsoft.com/office/drawing/2014/main" id="{4A2FAF1F-F462-46AF-A9E6-CC93C4E2C3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s-ES"/>
          </a:p>
        </p:txBody>
      </p:sp>
      <p:sp>
        <p:nvSpPr>
          <p:cNvPr id="2106" name="Oval 2105">
            <a:extLst>
              <a:ext uri="{FF2B5EF4-FFF2-40B4-BE49-F238E27FC236}">
                <a16:creationId xmlns:a16="http://schemas.microsoft.com/office/drawing/2014/main" id="{7146BED8-BAE9-42C5-A3DD-7B946445DB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s-ES"/>
          </a:p>
        </p:txBody>
      </p:sp>
      <p:sp>
        <p:nvSpPr>
          <p:cNvPr id="2108" name="Oval 2107">
            <a:extLst>
              <a:ext uri="{FF2B5EF4-FFF2-40B4-BE49-F238E27FC236}">
                <a16:creationId xmlns:a16="http://schemas.microsoft.com/office/drawing/2014/main" id="{15765FE8-B62F-41E4-A73C-74C91A8FD9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s-ES"/>
          </a:p>
        </p:txBody>
      </p:sp>
      <p:sp>
        <p:nvSpPr>
          <p:cNvPr id="3" name="Marcador de texto 2">
            <a:extLst>
              <a:ext uri="{FF2B5EF4-FFF2-40B4-BE49-F238E27FC236}">
                <a16:creationId xmlns:a16="http://schemas.microsoft.com/office/drawing/2014/main" id="{972C37B3-CF8C-808F-0152-CB1AF626C95A}"/>
              </a:ext>
            </a:extLst>
          </p:cNvPr>
          <p:cNvSpPr>
            <a:spLocks noGrp="1"/>
          </p:cNvSpPr>
          <p:nvPr>
            <p:ph type="body" sz="quarter" idx="12"/>
          </p:nvPr>
        </p:nvSpPr>
        <p:spPr>
          <a:xfrm>
            <a:off x="639098" y="2418735"/>
            <a:ext cx="6072776" cy="3811740"/>
          </a:xfrm>
        </p:spPr>
        <p:txBody>
          <a:bodyPr vert="horz" lIns="91440" tIns="45720" rIns="91440" bIns="45720" rtlCol="0" anchor="ctr">
            <a:normAutofit/>
          </a:bodyPr>
          <a:lstStyle/>
          <a:p>
            <a:pPr lvl="0" fontAlgn="base">
              <a:spcBef>
                <a:spcPts val="1000"/>
              </a:spcBef>
              <a:buFont typeface="Wingdings 3" charset="2"/>
              <a:buChar char=""/>
            </a:pPr>
            <a:r>
              <a:rPr kumimoji="0" lang="en-US" altLang="es-ES" u="none" strike="noStrike" cap="none" normalizeH="0" baseline="0" dirty="0">
                <a:ln>
                  <a:noFill/>
                </a:ln>
                <a:solidFill>
                  <a:srgbClr val="FFFFFF"/>
                </a:solidFill>
                <a:effectLst/>
                <a:cs typeface="+mn-cs"/>
              </a:rPr>
              <a:t>MCP: </a:t>
            </a:r>
            <a:r>
              <a:rPr lang="en-US" dirty="0">
                <a:solidFill>
                  <a:srgbClr val="FFFFFF"/>
                </a:solidFill>
                <a:cs typeface="+mn-cs"/>
              </a:rPr>
              <a:t>El </a:t>
            </a:r>
            <a:r>
              <a:rPr lang="en-US" dirty="0" err="1">
                <a:solidFill>
                  <a:srgbClr val="FFFFFF"/>
                </a:solidFill>
                <a:cs typeface="+mn-cs"/>
              </a:rPr>
              <a:t>puente</a:t>
            </a:r>
            <a:r>
              <a:rPr lang="en-US" dirty="0">
                <a:solidFill>
                  <a:srgbClr val="FFFFFF"/>
                </a:solidFill>
                <a:cs typeface="+mn-cs"/>
              </a:rPr>
              <a:t> entre IA y </a:t>
            </a:r>
            <a:r>
              <a:rPr lang="en-US" dirty="0" err="1">
                <a:solidFill>
                  <a:srgbClr val="FFFFFF"/>
                </a:solidFill>
                <a:cs typeface="+mn-cs"/>
              </a:rPr>
              <a:t>aplicaciones</a:t>
            </a:r>
            <a:r>
              <a:rPr lang="en-US" dirty="0">
                <a:solidFill>
                  <a:srgbClr val="FFFFFF"/>
                </a:solidFill>
                <a:cs typeface="+mn-cs"/>
              </a:rPr>
              <a:t> reales</a:t>
            </a:r>
          </a:p>
          <a:p>
            <a:pPr lvl="0" fontAlgn="base">
              <a:spcBef>
                <a:spcPts val="1000"/>
              </a:spcBef>
              <a:buFont typeface="Wingdings 3" charset="2"/>
              <a:buChar char=""/>
            </a:pPr>
            <a:r>
              <a:rPr lang="en-US" b="1" dirty="0"/>
              <a:t>MCP (Model Context Protocol) es un </a:t>
            </a:r>
            <a:r>
              <a:rPr lang="en-US" b="1" dirty="0" err="1"/>
              <a:t>protocolo</a:t>
            </a:r>
            <a:r>
              <a:rPr lang="en-US" b="1" dirty="0"/>
              <a:t> </a:t>
            </a:r>
            <a:r>
              <a:rPr lang="en-US" b="1" dirty="0" err="1"/>
              <a:t>innovador</a:t>
            </a:r>
            <a:r>
              <a:rPr lang="en-US" b="1" dirty="0"/>
              <a:t> </a:t>
            </a:r>
            <a:r>
              <a:rPr lang="en-US" b="1" dirty="0" err="1"/>
              <a:t>que</a:t>
            </a:r>
            <a:r>
              <a:rPr lang="en-US" b="1" dirty="0"/>
              <a:t> </a:t>
            </a:r>
            <a:r>
              <a:rPr lang="en-US" b="1" dirty="0" err="1"/>
              <a:t>permite</a:t>
            </a:r>
            <a:r>
              <a:rPr lang="en-US" b="1" dirty="0"/>
              <a:t> </a:t>
            </a:r>
            <a:r>
              <a:rPr lang="en-US" b="1" dirty="0" err="1"/>
              <a:t>que</a:t>
            </a:r>
            <a:r>
              <a:rPr lang="en-US" b="1" dirty="0"/>
              <a:t> </a:t>
            </a:r>
            <a:r>
              <a:rPr lang="en-US" b="1" dirty="0" err="1"/>
              <a:t>modelos</a:t>
            </a:r>
            <a:r>
              <a:rPr lang="en-US" b="1" dirty="0"/>
              <a:t> de IA </a:t>
            </a:r>
            <a:r>
              <a:rPr lang="en-US" b="1" dirty="0" err="1"/>
              <a:t>interactúen</a:t>
            </a:r>
            <a:r>
              <a:rPr lang="en-US" b="1" dirty="0"/>
              <a:t> de </a:t>
            </a:r>
            <a:r>
              <a:rPr lang="en-US" b="1" dirty="0" err="1"/>
              <a:t>manera</a:t>
            </a:r>
            <a:r>
              <a:rPr lang="en-US" b="1" dirty="0"/>
              <a:t> </a:t>
            </a:r>
            <a:r>
              <a:rPr lang="en-US" b="1" dirty="0" err="1"/>
              <a:t>fluida</a:t>
            </a:r>
            <a:r>
              <a:rPr lang="en-US" b="1" dirty="0"/>
              <a:t> con </a:t>
            </a:r>
            <a:r>
              <a:rPr lang="en-US" b="1" dirty="0" err="1"/>
              <a:t>herramientas</a:t>
            </a:r>
            <a:r>
              <a:rPr lang="en-US" b="1" dirty="0"/>
              <a:t> y </a:t>
            </a:r>
            <a:r>
              <a:rPr lang="en-US" b="1" dirty="0" err="1"/>
              <a:t>datos</a:t>
            </a:r>
            <a:r>
              <a:rPr lang="en-US" b="1" dirty="0"/>
              <a:t> </a:t>
            </a:r>
            <a:r>
              <a:rPr lang="en-US" b="1" dirty="0" err="1"/>
              <a:t>externos</a:t>
            </a:r>
            <a:r>
              <a:rPr lang="en-US" b="1" dirty="0"/>
              <a:t>, </a:t>
            </a:r>
            <a:r>
              <a:rPr lang="en-US" b="1" dirty="0" err="1"/>
              <a:t>expandiendo</a:t>
            </a:r>
            <a:r>
              <a:rPr lang="en-US" b="1" dirty="0"/>
              <a:t> sus </a:t>
            </a:r>
            <a:r>
              <a:rPr lang="en-US" b="1" dirty="0" err="1"/>
              <a:t>capacidades</a:t>
            </a:r>
            <a:r>
              <a:rPr lang="en-US" b="1" dirty="0"/>
              <a:t> </a:t>
            </a:r>
            <a:r>
              <a:rPr lang="en-US" b="1" dirty="0" err="1"/>
              <a:t>más</a:t>
            </a:r>
            <a:r>
              <a:rPr lang="en-US" b="1" dirty="0"/>
              <a:t> </a:t>
            </a:r>
            <a:r>
              <a:rPr lang="en-US" b="1" dirty="0" err="1"/>
              <a:t>allá</a:t>
            </a:r>
            <a:r>
              <a:rPr lang="en-US" b="1" dirty="0"/>
              <a:t> del </a:t>
            </a:r>
            <a:r>
              <a:rPr lang="en-US" b="1" dirty="0" err="1"/>
              <a:t>conocimiento</a:t>
            </a:r>
            <a:r>
              <a:rPr lang="en-US" b="1" dirty="0"/>
              <a:t> </a:t>
            </a:r>
            <a:r>
              <a:rPr lang="en-US" b="1" dirty="0" err="1"/>
              <a:t>preentrenado</a:t>
            </a:r>
            <a:r>
              <a:rPr lang="en-US" b="1" dirty="0"/>
              <a:t>.</a:t>
            </a:r>
          </a:p>
          <a:p>
            <a:pPr lvl="0" fontAlgn="base">
              <a:spcBef>
                <a:spcPts val="1000"/>
              </a:spcBef>
              <a:buFont typeface="Wingdings 3" charset="2"/>
              <a:buChar char=""/>
            </a:pPr>
            <a:r>
              <a:rPr lang="en-US" b="1" dirty="0" err="1"/>
              <a:t>Desarrollado</a:t>
            </a:r>
            <a:r>
              <a:rPr lang="en-US" b="1" dirty="0"/>
              <a:t> </a:t>
            </a:r>
            <a:r>
              <a:rPr lang="en-US" b="1" dirty="0" err="1"/>
              <a:t>por</a:t>
            </a:r>
            <a:r>
              <a:rPr lang="en-US" b="1" dirty="0"/>
              <a:t> Anthropic, MCP </a:t>
            </a:r>
            <a:r>
              <a:rPr lang="en-US" b="1" dirty="0" err="1"/>
              <a:t>establece</a:t>
            </a:r>
            <a:r>
              <a:rPr lang="en-US" b="1" dirty="0"/>
              <a:t> un </a:t>
            </a:r>
            <a:r>
              <a:rPr lang="en-US" b="1" dirty="0" err="1"/>
              <a:t>estándar</a:t>
            </a:r>
            <a:r>
              <a:rPr lang="en-US" b="1" dirty="0"/>
              <a:t> </a:t>
            </a:r>
            <a:r>
              <a:rPr lang="en-US" b="1" dirty="0" err="1"/>
              <a:t>abierto</a:t>
            </a:r>
            <a:r>
              <a:rPr lang="en-US" b="1" dirty="0"/>
              <a:t> para </a:t>
            </a:r>
            <a:r>
              <a:rPr lang="en-US" b="1" dirty="0" err="1"/>
              <a:t>conectar</a:t>
            </a:r>
            <a:r>
              <a:rPr lang="en-US" b="1" dirty="0"/>
              <a:t> </a:t>
            </a:r>
            <a:r>
              <a:rPr lang="en-US" b="1" dirty="0" err="1"/>
              <a:t>sistemas</a:t>
            </a:r>
            <a:r>
              <a:rPr lang="en-US" b="1" dirty="0"/>
              <a:t> de IA con </a:t>
            </a:r>
            <a:r>
              <a:rPr lang="en-US" b="1" dirty="0" err="1"/>
              <a:t>aplicaciones</a:t>
            </a:r>
            <a:r>
              <a:rPr lang="en-US" b="1" dirty="0"/>
              <a:t> reales </a:t>
            </a:r>
            <a:r>
              <a:rPr lang="en-US" b="1" dirty="0" err="1"/>
              <a:t>como</a:t>
            </a:r>
            <a:r>
              <a:rPr lang="en-US" b="1" dirty="0"/>
              <a:t> bases de </a:t>
            </a:r>
            <a:r>
              <a:rPr lang="en-US" b="1" dirty="0" err="1"/>
              <a:t>datos</a:t>
            </a:r>
            <a:r>
              <a:rPr lang="en-US" b="1" dirty="0"/>
              <a:t>, APIs, IDEs y </a:t>
            </a:r>
            <a:r>
              <a:rPr lang="en-US" b="1" dirty="0" err="1"/>
              <a:t>servicios</a:t>
            </a:r>
            <a:r>
              <a:rPr lang="en-US" b="1" dirty="0"/>
              <a:t> </a:t>
            </a:r>
            <a:r>
              <a:rPr lang="en-US" b="1" dirty="0" err="1"/>
              <a:t>empresariales</a:t>
            </a:r>
            <a:r>
              <a:rPr lang="en-US" b="1" dirty="0"/>
              <a:t>.</a:t>
            </a:r>
          </a:p>
          <a:p>
            <a:pPr marL="0" marR="0" lvl="0" indent="0" fontAlgn="base">
              <a:spcBef>
                <a:spcPts val="1000"/>
              </a:spcBef>
              <a:tabLst/>
            </a:pPr>
            <a:endParaRPr kumimoji="0" lang="en-US" altLang="es-ES" u="none" strike="noStrike" cap="none" normalizeH="0" baseline="0" dirty="0">
              <a:ln>
                <a:noFill/>
              </a:ln>
              <a:solidFill>
                <a:srgbClr val="FFFFFF"/>
              </a:solidFill>
              <a:effectLst/>
              <a:cs typeface="+mn-cs"/>
            </a:endParaRPr>
          </a:p>
          <a:p>
            <a:pPr marL="0" marR="0" lvl="0" indent="0" fontAlgn="base">
              <a:spcBef>
                <a:spcPts val="1000"/>
              </a:spcBef>
              <a:buFont typeface="Wingdings 3" charset="2"/>
              <a:buChar char=""/>
              <a:tabLst/>
            </a:pPr>
            <a:endParaRPr kumimoji="0" lang="en-US" altLang="es-ES" u="none" strike="noStrike" cap="none" normalizeH="0" baseline="0" dirty="0">
              <a:ln>
                <a:noFill/>
              </a:ln>
              <a:solidFill>
                <a:srgbClr val="FFFFFF"/>
              </a:solidFill>
              <a:effectLst/>
              <a:cs typeface="+mn-cs"/>
            </a:endParaRPr>
          </a:p>
        </p:txBody>
      </p:sp>
    </p:spTree>
    <p:extLst>
      <p:ext uri="{BB962C8B-B14F-4D97-AF65-F5344CB8AC3E}">
        <p14:creationId xmlns:p14="http://schemas.microsoft.com/office/powerpoint/2010/main" val="25909766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18EFA8-A0AC-1028-1C48-51B8D944E272}"/>
              </a:ext>
            </a:extLst>
          </p:cNvPr>
          <p:cNvSpPr>
            <a:spLocks noGrp="1"/>
          </p:cNvSpPr>
          <p:nvPr>
            <p:ph type="title"/>
          </p:nvPr>
        </p:nvSpPr>
        <p:spPr/>
        <p:txBody>
          <a:bodyPr/>
          <a:lstStyle/>
          <a:p>
            <a:r>
              <a:rPr lang="en-US" dirty="0"/>
              <a:t>GitHub MCP Registry</a:t>
            </a:r>
          </a:p>
        </p:txBody>
      </p:sp>
      <p:pic>
        <p:nvPicPr>
          <p:cNvPr id="3" name="Picture 2">
            <a:extLst>
              <a:ext uri="{FF2B5EF4-FFF2-40B4-BE49-F238E27FC236}">
                <a16:creationId xmlns:a16="http://schemas.microsoft.com/office/drawing/2014/main" id="{041855C1-E060-1C45-3DB5-280D9CD900A4}"/>
              </a:ext>
            </a:extLst>
          </p:cNvPr>
          <p:cNvPicPr>
            <a:picLocks noChangeAspect="1"/>
          </p:cNvPicPr>
          <p:nvPr/>
        </p:nvPicPr>
        <p:blipFill>
          <a:blip r:embed="rId2"/>
          <a:stretch>
            <a:fillRect/>
          </a:stretch>
        </p:blipFill>
        <p:spPr>
          <a:xfrm>
            <a:off x="6096000" y="934125"/>
            <a:ext cx="7772400" cy="4080509"/>
          </a:xfrm>
          <a:prstGeom prst="rect">
            <a:avLst/>
          </a:prstGeom>
        </p:spPr>
      </p:pic>
      <p:sp>
        <p:nvSpPr>
          <p:cNvPr id="4" name="TextBox 3">
            <a:extLst>
              <a:ext uri="{FF2B5EF4-FFF2-40B4-BE49-F238E27FC236}">
                <a16:creationId xmlns:a16="http://schemas.microsoft.com/office/drawing/2014/main" id="{E18581AC-0AA3-9891-E8D7-E03831D3D3C1}"/>
              </a:ext>
            </a:extLst>
          </p:cNvPr>
          <p:cNvSpPr txBox="1"/>
          <p:nvPr/>
        </p:nvSpPr>
        <p:spPr>
          <a:xfrm>
            <a:off x="588263" y="2180144"/>
            <a:ext cx="4542503" cy="851002"/>
          </a:xfrm>
          <a:prstGeom prst="rect">
            <a:avLst/>
          </a:prstGeom>
          <a:noFill/>
        </p:spPr>
        <p:txBody>
          <a:bodyPr wrap="square" lIns="0" tIns="0" rIns="0" bIns="0" rtlCol="0">
            <a:spAutoFit/>
          </a:bodyPr>
          <a:lstStyle/>
          <a:p>
            <a:r>
              <a:rPr lang="es-ES" b="1" dirty="0"/>
              <a:t>Servidores y herramientas de la comunidad que conectan modelos con archivos, </a:t>
            </a:r>
            <a:r>
              <a:rPr lang="es-ES" b="1" dirty="0" err="1"/>
              <a:t>APIs</a:t>
            </a:r>
            <a:r>
              <a:rPr lang="es-ES" b="1" dirty="0"/>
              <a:t>, bases de datos y más.</a:t>
            </a:r>
            <a:r>
              <a:rPr lang="en-US" sz="2000" dirty="0"/>
              <a:t>.</a:t>
            </a:r>
          </a:p>
        </p:txBody>
      </p:sp>
      <p:sp>
        <p:nvSpPr>
          <p:cNvPr id="6" name="TextBox 5">
            <a:extLst>
              <a:ext uri="{FF2B5EF4-FFF2-40B4-BE49-F238E27FC236}">
                <a16:creationId xmlns:a16="http://schemas.microsoft.com/office/drawing/2014/main" id="{B1DE3D10-BF4E-1B74-AFC1-28D29A653F03}"/>
              </a:ext>
            </a:extLst>
          </p:cNvPr>
          <p:cNvSpPr txBox="1"/>
          <p:nvPr/>
        </p:nvSpPr>
        <p:spPr>
          <a:xfrm>
            <a:off x="7554863" y="5491559"/>
            <a:ext cx="3122970" cy="461665"/>
          </a:xfrm>
          <a:prstGeom prst="rect">
            <a:avLst/>
          </a:prstGeom>
          <a:noFill/>
        </p:spPr>
        <p:txBody>
          <a:bodyPr wrap="square">
            <a:spAutoFit/>
          </a:bodyPr>
          <a:lstStyle/>
          <a:p>
            <a:pPr algn="ctr"/>
            <a:r>
              <a:rPr lang="en-US" sz="2400" b="1" dirty="0" err="1"/>
              <a:t>github.com</a:t>
            </a:r>
            <a:r>
              <a:rPr lang="en-US" sz="2400" b="1" dirty="0"/>
              <a:t>/</a:t>
            </a:r>
            <a:r>
              <a:rPr lang="en-US" sz="2400" b="1" dirty="0" err="1"/>
              <a:t>mcp</a:t>
            </a:r>
            <a:endParaRPr lang="en-US" sz="2400" b="1" dirty="0"/>
          </a:p>
        </p:txBody>
      </p:sp>
      <p:sp>
        <p:nvSpPr>
          <p:cNvPr id="7" name="TextBox 6">
            <a:extLst>
              <a:ext uri="{FF2B5EF4-FFF2-40B4-BE49-F238E27FC236}">
                <a16:creationId xmlns:a16="http://schemas.microsoft.com/office/drawing/2014/main" id="{2894623E-8AFB-417C-C18C-B86C9F4DAFFC}"/>
              </a:ext>
            </a:extLst>
          </p:cNvPr>
          <p:cNvSpPr txBox="1"/>
          <p:nvPr/>
        </p:nvSpPr>
        <p:spPr>
          <a:xfrm>
            <a:off x="588263" y="3491011"/>
            <a:ext cx="4868640" cy="2209066"/>
          </a:xfrm>
          <a:prstGeom prst="rect">
            <a:avLst/>
          </a:prstGeom>
          <a:noFill/>
        </p:spPr>
        <p:txBody>
          <a:bodyPr wrap="square" lIns="0" tIns="0" rIns="0" bIns="0" rtlCol="0">
            <a:spAutoFit/>
          </a:bodyPr>
          <a:lstStyle/>
          <a:p>
            <a:pPr marL="342900" indent="-342900" algn="l">
              <a:buFont typeface="Arial" panose="020B0604020202020204" pitchFamily="34" charset="0"/>
              <a:buChar char="•"/>
            </a:pPr>
            <a:r>
              <a:rPr lang="en-US" sz="2000" dirty="0" err="1"/>
              <a:t>Lanzado</a:t>
            </a:r>
            <a:r>
              <a:rPr lang="en-US" sz="2000" dirty="0"/>
              <a:t> </a:t>
            </a:r>
            <a:r>
              <a:rPr lang="en-US" sz="2000" dirty="0" err="1"/>
              <a:t>en</a:t>
            </a:r>
            <a:r>
              <a:rPr lang="en-US" sz="2000" dirty="0"/>
              <a:t> </a:t>
            </a:r>
            <a:r>
              <a:rPr lang="en-US" sz="2000" dirty="0" err="1"/>
              <a:t>septiembre</a:t>
            </a:r>
            <a:r>
              <a:rPr lang="en-US" sz="2000" dirty="0"/>
              <a:t> 2025</a:t>
            </a:r>
          </a:p>
          <a:p>
            <a:pPr marL="342900" indent="-342900">
              <a:buFont typeface="Arial" panose="020B0604020202020204" pitchFamily="34" charset="0"/>
              <a:buChar char="•"/>
            </a:pPr>
            <a:r>
              <a:rPr lang="es-ES" b="1" dirty="0"/>
              <a:t>Detectable dentro de VS Code, instalaciones con un solo clic</a:t>
            </a:r>
          </a:p>
          <a:p>
            <a:pPr marL="342900" indent="-342900">
              <a:buFont typeface="Arial" panose="020B0604020202020204" pitchFamily="34" charset="0"/>
              <a:buChar char="•"/>
            </a:pPr>
            <a:r>
              <a:rPr lang="es-ES" b="1" dirty="0"/>
              <a:t>Funciona con cualquier host compatible con MCP (incluido GitHub </a:t>
            </a:r>
            <a:r>
              <a:rPr lang="es-ES" b="1" dirty="0" err="1"/>
              <a:t>Copilot</a:t>
            </a:r>
            <a:r>
              <a:rPr lang="es-ES" b="1" dirty="0"/>
              <a:t>)</a:t>
            </a:r>
          </a:p>
          <a:p>
            <a:pPr marL="342900" indent="-342900">
              <a:buFont typeface="Arial" panose="020B0604020202020204" pitchFamily="34" charset="0"/>
              <a:buChar char="•"/>
            </a:pPr>
            <a:r>
              <a:rPr lang="es-ES" b="1" dirty="0"/>
              <a:t>Destinado a reducir la duplicación y aumentar la confianza al elegir y usar servidores MCP.</a:t>
            </a:r>
            <a:endParaRPr lang="en-US" sz="2000" dirty="0"/>
          </a:p>
        </p:txBody>
      </p:sp>
    </p:spTree>
    <p:extLst>
      <p:ext uri="{BB962C8B-B14F-4D97-AF65-F5344CB8AC3E}">
        <p14:creationId xmlns:p14="http://schemas.microsoft.com/office/powerpoint/2010/main" val="2747533755"/>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E1D3C7"/>
        </a:solidFill>
        <a:effectLst/>
      </p:bgPr>
    </p:bg>
    <p:spTree>
      <p:nvGrpSpPr>
        <p:cNvPr id="1" name="">
          <a:extLst>
            <a:ext uri="{FF2B5EF4-FFF2-40B4-BE49-F238E27FC236}">
              <a16:creationId xmlns:a16="http://schemas.microsoft.com/office/drawing/2014/main" id="{8BA7BD02-1C37-4E56-110A-03AD849992A6}"/>
            </a:ext>
          </a:extLst>
        </p:cNvPr>
        <p:cNvGrpSpPr/>
        <p:nvPr/>
      </p:nvGrpSpPr>
      <p:grpSpPr>
        <a:xfrm>
          <a:off x="0" y="0"/>
          <a:ext cx="0" cy="0"/>
          <a:chOff x="0" y="0"/>
          <a:chExt cx="0" cy="0"/>
        </a:xfrm>
      </p:grpSpPr>
      <p:grpSp>
        <p:nvGrpSpPr>
          <p:cNvPr id="2" name="Group 1">
            <a:extLst>
              <a:ext uri="{FF2B5EF4-FFF2-40B4-BE49-F238E27FC236}">
                <a16:creationId xmlns:a16="http://schemas.microsoft.com/office/drawing/2014/main" id="{A4719676-3CCE-03F7-DCE2-EF54C7A2C9FC}"/>
              </a:ext>
              <a:ext uri="{C183D7F6-B498-43B3-948B-1728B52AA6E4}">
                <adec:decorative xmlns:adec="http://schemas.microsoft.com/office/drawing/2017/decorative" val="1"/>
              </a:ext>
            </a:extLst>
          </p:cNvPr>
          <p:cNvGrpSpPr/>
          <p:nvPr/>
        </p:nvGrpSpPr>
        <p:grpSpPr>
          <a:xfrm>
            <a:off x="486662" y="451030"/>
            <a:ext cx="4263035" cy="5955927"/>
            <a:chOff x="7340702" y="451033"/>
            <a:chExt cx="4263035" cy="5955927"/>
          </a:xfrm>
          <a:solidFill>
            <a:srgbClr val="F0E1D5"/>
          </a:solidFill>
        </p:grpSpPr>
        <p:sp>
          <p:nvSpPr>
            <p:cNvPr id="8" name="Rounded Rectangle 7">
              <a:extLst>
                <a:ext uri="{FF2B5EF4-FFF2-40B4-BE49-F238E27FC236}">
                  <a16:creationId xmlns:a16="http://schemas.microsoft.com/office/drawing/2014/main" id="{4E678735-6755-0B11-B462-982206F27BC2}"/>
                </a:ext>
                <a:ext uri="{C183D7F6-B498-43B3-948B-1728B52AA6E4}">
                  <adec:decorative xmlns:adec="http://schemas.microsoft.com/office/drawing/2017/decorative" val="1"/>
                </a:ext>
              </a:extLst>
            </p:cNvPr>
            <p:cNvSpPr/>
            <p:nvPr/>
          </p:nvSpPr>
          <p:spPr bwMode="auto">
            <a:xfrm>
              <a:off x="7340703" y="451033"/>
              <a:ext cx="4263034" cy="5955927"/>
            </a:xfrm>
            <a:prstGeom prst="roundRect">
              <a:avLst>
                <a:gd name="adj" fmla="val 3457"/>
              </a:avLst>
            </a:prstGeom>
            <a:grpFill/>
            <a:ln>
              <a:noFill/>
              <a:headEnd type="none" w="med" len="med"/>
              <a:tailEnd type="none" w="med" len="med"/>
            </a:ln>
            <a:effectLst>
              <a:outerShdw blurRad="63500" dist="127000" dir="2700000" algn="tl" rotWithShape="0">
                <a:prstClr val="black">
                  <a:alpha val="50000"/>
                </a:prst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mn-ea"/>
                <a:cs typeface="Segoe UI" pitchFamily="34" charset="0"/>
              </a:endParaRPr>
            </a:p>
          </p:txBody>
        </p:sp>
        <p:sp>
          <p:nvSpPr>
            <p:cNvPr id="10" name="TextBox 9">
              <a:extLst>
                <a:ext uri="{FF2B5EF4-FFF2-40B4-BE49-F238E27FC236}">
                  <a16:creationId xmlns:a16="http://schemas.microsoft.com/office/drawing/2014/main" id="{AD1F198A-1502-EAD2-FE47-DC56E583F0C6}"/>
                </a:ext>
              </a:extLst>
            </p:cNvPr>
            <p:cNvSpPr txBox="1"/>
            <p:nvPr/>
          </p:nvSpPr>
          <p:spPr>
            <a:xfrm>
              <a:off x="7592284" y="1664410"/>
              <a:ext cx="3953677" cy="4647426"/>
            </a:xfrm>
            <a:prstGeom prst="rect">
              <a:avLst/>
            </a:prstGeom>
            <a:noFill/>
            <a:ln>
              <a:noFill/>
            </a:ln>
          </p:spPr>
          <p:txBody>
            <a:bodyPr wrap="square" lIns="0" tIns="45720" rIns="91440" bIns="45720" anchor="t">
              <a:spAutoFit/>
            </a:bodyPr>
            <a:lstStyle>
              <a:defPPr>
                <a:defRPr lang="en-US"/>
              </a:defPPr>
              <a:lvl1pPr>
                <a:spcBef>
                  <a:spcPts val="1200"/>
                </a:spcBef>
                <a:defRPr sz="1000">
                  <a:solidFill>
                    <a:schemeClr val="accent6">
                      <a:lumMod val="50000"/>
                    </a:schemeClr>
                  </a:solidFill>
                  <a:latin typeface="+mj-lt"/>
                  <a:cs typeface="Segoe UI" panose="020B0502040204020203" pitchFamily="34" charset="0"/>
                </a:defRPr>
              </a:lvl1pPr>
              <a:lvl2pPr marL="0" lvl="1">
                <a:spcBef>
                  <a:spcPts val="1400"/>
                </a:spcBef>
                <a:defRPr sz="1200" spc="-50">
                  <a:ln w="3175">
                    <a:noFill/>
                  </a:ln>
                  <a:latin typeface="+mj-lt"/>
                  <a:ea typeface="+mj-lt"/>
                  <a:cs typeface="Segoe UI Semibold"/>
                </a:defRPr>
              </a:lvl2pPr>
              <a:lvl3pPr marL="0" lvl="2">
                <a:spcBef>
                  <a:spcPts val="300"/>
                </a:spcBef>
                <a:defRPr sz="1000">
                  <a:ln w="3175">
                    <a:noFill/>
                  </a:ln>
                  <a:solidFill>
                    <a:srgbClr val="8DC8E8"/>
                  </a:solidFill>
                  <a:latin typeface="Segoe UI Semibold"/>
                  <a:cs typeface="Segoe UI Semibold"/>
                </a:defRPr>
              </a:lvl3pPr>
            </a:lstStyle>
            <a:p>
              <a:pPr lvl="1" defTabSz="914400">
                <a:defRPr/>
              </a:pPr>
              <a:r>
                <a:rPr lang="en-US" sz="2400" dirty="0">
                  <a:latin typeface="Segoe UI Semibold"/>
                </a:rPr>
                <a:t>Today's tutorial</a:t>
              </a:r>
              <a:endParaRPr lang="en-US" dirty="0">
                <a:latin typeface="Segoe UI Semibold"/>
              </a:endParaRPr>
            </a:p>
            <a:p>
              <a:pPr lvl="1" defTabSz="914400">
                <a:defRPr/>
              </a:pPr>
              <a:r>
                <a:rPr lang="en-US" sz="1600" dirty="0" err="1">
                  <a:solidFill>
                    <a:schemeClr val="accent2"/>
                  </a:solidFill>
                </a:rPr>
                <a:t>aka.ms</a:t>
              </a:r>
              <a:r>
                <a:rPr lang="en-US" sz="1600" dirty="0">
                  <a:solidFill>
                    <a:schemeClr val="accent2"/>
                  </a:solidFill>
                </a:rPr>
                <a:t>/</a:t>
              </a:r>
              <a:r>
                <a:rPr lang="en-US" sz="1600" dirty="0" err="1">
                  <a:solidFill>
                    <a:schemeClr val="accent2"/>
                  </a:solidFill>
                  <a:cs typeface="+mj-lt"/>
                </a:rPr>
                <a:t>letslearnmcp-csharp</a:t>
              </a:r>
              <a:endParaRPr lang="en-US" sz="1600" dirty="0">
                <a:solidFill>
                  <a:schemeClr val="accent2"/>
                </a:solidFill>
                <a:cs typeface="+mj-lt"/>
              </a:endParaRPr>
            </a:p>
            <a:p>
              <a:pPr lvl="1" defTabSz="914400">
                <a:defRPr/>
              </a:pPr>
              <a:r>
                <a:rPr lang="en-US" sz="2400" dirty="0">
                  <a:solidFill>
                    <a:srgbClr val="000000"/>
                  </a:solidFill>
                  <a:latin typeface="Segoe UI Semibold"/>
                </a:rPr>
                <a:t>More training</a:t>
              </a:r>
              <a:endParaRPr lang="en-US" sz="2400" dirty="0"/>
            </a:p>
            <a:p>
              <a:pPr lvl="1" defTabSz="914400">
                <a:defRPr/>
              </a:pPr>
              <a:r>
                <a:rPr lang="en-US" sz="1600" dirty="0" err="1">
                  <a:solidFill>
                    <a:schemeClr val="accent2"/>
                  </a:solidFill>
                  <a:cs typeface="+mj-lt"/>
                </a:rPr>
                <a:t>aka.ms</a:t>
              </a:r>
              <a:r>
                <a:rPr lang="en-US" sz="1600" dirty="0">
                  <a:solidFill>
                    <a:schemeClr val="accent2"/>
                  </a:solidFill>
                  <a:cs typeface="+mj-lt"/>
                </a:rPr>
                <a:t>/</a:t>
              </a:r>
              <a:r>
                <a:rPr lang="en-US" sz="1600" dirty="0" err="1">
                  <a:solidFill>
                    <a:schemeClr val="accent2"/>
                  </a:solidFill>
                  <a:cs typeface="+mj-lt"/>
                </a:rPr>
                <a:t>mcp</a:t>
              </a:r>
              <a:r>
                <a:rPr lang="en-US" sz="1600" dirty="0">
                  <a:solidFill>
                    <a:schemeClr val="accent2"/>
                  </a:solidFill>
                  <a:cs typeface="+mj-lt"/>
                </a:rPr>
                <a:t>-for-beginners</a:t>
              </a:r>
              <a:endParaRPr lang="en-US" dirty="0">
                <a:solidFill>
                  <a:schemeClr val="accent2"/>
                </a:solidFill>
              </a:endParaRPr>
            </a:p>
            <a:p>
              <a:pPr marL="0" marR="0" lvl="1" indent="0" algn="l" defTabSz="914400" rtl="0" eaLnBrk="1" fontAlgn="auto" latinLnBrk="0" hangingPunct="1">
                <a:lnSpc>
                  <a:spcPct val="100000"/>
                </a:lnSpc>
                <a:spcBef>
                  <a:spcPts val="1400"/>
                </a:spcBef>
                <a:spcAft>
                  <a:spcPts val="0"/>
                </a:spcAft>
                <a:buClrTx/>
                <a:buSzTx/>
                <a:buFontTx/>
                <a:buNone/>
                <a:tabLst/>
                <a:defRPr/>
              </a:pPr>
              <a:r>
                <a:rPr kumimoji="0" lang="en-US" sz="2400" b="0" i="0" u="none" strike="noStrike" kern="1200" cap="none" spc="-50" normalizeH="0" baseline="0" noProof="0" dirty="0">
                  <a:ln w="3175">
                    <a:noFill/>
                  </a:ln>
                  <a:effectLst/>
                  <a:uLnTx/>
                  <a:uFillTx/>
                  <a:latin typeface="Segoe UI Semibold"/>
                  <a:cs typeface="Segoe UI Semibold"/>
                </a:rPr>
                <a:t>VS Code MCP Support</a:t>
              </a:r>
              <a:endParaRPr lang="en-US" sz="2400" b="0" i="0" u="none" strike="noStrike" kern="1200" cap="none" spc="-50" normalizeH="0" baseline="0" noProof="0" dirty="0">
                <a:ln w="3175">
                  <a:noFill/>
                </a:ln>
                <a:effectLst/>
                <a:uLnTx/>
                <a:uFillTx/>
                <a:latin typeface="Segoe UI Semibold"/>
                <a:cs typeface="Segoe UI Semibold"/>
              </a:endParaRPr>
            </a:p>
            <a:p>
              <a:pPr marL="0" marR="0" lvl="2" indent="0" algn="l" defTabSz="914400" rtl="0" eaLnBrk="1" fontAlgn="auto" latinLnBrk="0" hangingPunct="1">
                <a:lnSpc>
                  <a:spcPct val="100000"/>
                </a:lnSpc>
                <a:spcBef>
                  <a:spcPts val="300"/>
                </a:spcBef>
                <a:spcAft>
                  <a:spcPts val="0"/>
                </a:spcAft>
                <a:buClrTx/>
                <a:buSzTx/>
                <a:buFontTx/>
                <a:buNone/>
                <a:tabLst/>
                <a:defRPr/>
              </a:pPr>
              <a:r>
                <a:rPr kumimoji="0" lang="en-US" sz="1600" b="0" i="0" u="none" strike="noStrike" kern="1200" cap="none" spc="0" normalizeH="0" baseline="0" noProof="0" dirty="0" err="1">
                  <a:ln w="3175">
                    <a:noFill/>
                  </a:ln>
                  <a:solidFill>
                    <a:schemeClr val="accent2"/>
                  </a:solidFill>
                  <a:effectLst/>
                  <a:uLnTx/>
                  <a:uFillTx/>
                  <a:latin typeface="Segoe UI Semibold"/>
                  <a:ea typeface="+mn-ea"/>
                  <a:cs typeface="Segoe UI Semibold"/>
                </a:rPr>
                <a:t>aka.ms</a:t>
              </a:r>
              <a:r>
                <a:rPr kumimoji="0" lang="en-US" sz="1600" b="0" i="0" u="none" strike="noStrike" kern="1200" cap="none" spc="0" normalizeH="0" baseline="0" noProof="0" dirty="0">
                  <a:ln w="3175">
                    <a:noFill/>
                  </a:ln>
                  <a:solidFill>
                    <a:schemeClr val="accent2"/>
                  </a:solidFill>
                  <a:effectLst/>
                  <a:uLnTx/>
                  <a:uFillTx/>
                  <a:latin typeface="Segoe UI Semibold"/>
                  <a:ea typeface="+mn-ea"/>
                  <a:cs typeface="Segoe UI Semibold"/>
                </a:rPr>
                <a:t>/</a:t>
              </a:r>
              <a:r>
                <a:rPr lang="en-US" sz="1600" dirty="0" err="1">
                  <a:solidFill>
                    <a:schemeClr val="accent2"/>
                  </a:solidFill>
                </a:rPr>
                <a:t>vscode-mcp</a:t>
              </a:r>
              <a:endParaRPr kumimoji="0" lang="en-US" sz="1600" b="0" i="0" u="none" strike="noStrike" kern="1200" cap="none" spc="0" normalizeH="0" baseline="0" noProof="0" dirty="0">
                <a:ln w="3175">
                  <a:noFill/>
                </a:ln>
                <a:solidFill>
                  <a:schemeClr val="accent2"/>
                </a:solidFill>
                <a:effectLst/>
                <a:uLnTx/>
                <a:uFillTx/>
                <a:latin typeface="Segoe UI Semibold"/>
                <a:ea typeface="+mn-ea"/>
                <a:cs typeface="Segoe UI Semibold"/>
              </a:endParaRPr>
            </a:p>
            <a:p>
              <a:pPr marL="0" marR="0" lvl="1" indent="0" algn="l" defTabSz="914400" rtl="0" eaLnBrk="1" fontAlgn="auto" latinLnBrk="0" hangingPunct="1">
                <a:lnSpc>
                  <a:spcPct val="100000"/>
                </a:lnSpc>
                <a:spcBef>
                  <a:spcPts val="1400"/>
                </a:spcBef>
                <a:spcAft>
                  <a:spcPts val="0"/>
                </a:spcAft>
                <a:buClrTx/>
                <a:buSzTx/>
                <a:buFontTx/>
                <a:buNone/>
                <a:tabLst/>
                <a:defRPr/>
              </a:pPr>
              <a:r>
                <a:rPr kumimoji="0" lang="en-US" sz="2400" b="0" i="0" u="none" strike="noStrike" kern="1200" cap="none" spc="-50" normalizeH="0" baseline="0" noProof="0" dirty="0">
                  <a:ln w="3175">
                    <a:noFill/>
                  </a:ln>
                  <a:effectLst/>
                  <a:uLnTx/>
                  <a:uFillTx/>
                  <a:latin typeface="Segoe UI Semibold"/>
                  <a:cs typeface="Segoe UI Semibold"/>
                </a:rPr>
                <a:t>Model Context Protocol</a:t>
              </a:r>
              <a:endParaRPr lang="en-US" sz="2400" b="0" i="0" u="none" strike="noStrike" kern="1200" cap="none" spc="-50" normalizeH="0" baseline="0" noProof="0" dirty="0">
                <a:ln w="3175">
                  <a:noFill/>
                </a:ln>
                <a:effectLst/>
                <a:uLnTx/>
                <a:uFillTx/>
                <a:latin typeface="Segoe UI Semibold"/>
                <a:cs typeface="Segoe UI Semibold"/>
              </a:endParaRPr>
            </a:p>
            <a:p>
              <a:pPr marL="0" marR="0" lvl="2" indent="0" algn="l" defTabSz="914400" rtl="0" eaLnBrk="1" fontAlgn="auto" latinLnBrk="0" hangingPunct="1">
                <a:lnSpc>
                  <a:spcPct val="100000"/>
                </a:lnSpc>
                <a:spcBef>
                  <a:spcPts val="300"/>
                </a:spcBef>
                <a:spcAft>
                  <a:spcPts val="0"/>
                </a:spcAft>
                <a:buClrTx/>
                <a:buSzTx/>
                <a:buFontTx/>
                <a:buNone/>
                <a:tabLst/>
                <a:defRPr/>
              </a:pPr>
              <a:r>
                <a:rPr lang="en-US" sz="1600" dirty="0" err="1">
                  <a:solidFill>
                    <a:schemeClr val="accent2"/>
                  </a:solidFill>
                </a:rPr>
                <a:t>modelcontextprotocol.io</a:t>
              </a:r>
              <a:endParaRPr lang="en-US" sz="1600" dirty="0">
                <a:solidFill>
                  <a:schemeClr val="accent2"/>
                </a:solidFill>
              </a:endParaRPr>
            </a:p>
            <a:p>
              <a:pPr lvl="1" defTabSz="914400">
                <a:defRPr/>
              </a:pPr>
              <a:r>
                <a:rPr lang="en-US" sz="2400" dirty="0"/>
                <a:t>Online AI Community</a:t>
              </a:r>
            </a:p>
            <a:p>
              <a:pPr lvl="2" defTabSz="914400">
                <a:defRPr/>
              </a:pPr>
              <a:r>
                <a:rPr lang="en-US" sz="1600" dirty="0" err="1">
                  <a:solidFill>
                    <a:schemeClr val="accent2"/>
                  </a:solidFill>
                </a:rPr>
                <a:t>aka.ms</a:t>
              </a:r>
              <a:r>
                <a:rPr lang="en-US" sz="1600" dirty="0">
                  <a:solidFill>
                    <a:schemeClr val="accent2"/>
                  </a:solidFill>
                </a:rPr>
                <a:t>/</a:t>
              </a:r>
              <a:r>
                <a:rPr lang="en-US" sz="1600" dirty="0" err="1">
                  <a:solidFill>
                    <a:schemeClr val="accent2"/>
                  </a:solidFill>
                </a:rPr>
                <a:t>AIDiscord</a:t>
              </a:r>
              <a:endParaRPr lang="en-US" sz="1600" dirty="0">
                <a:solidFill>
                  <a:schemeClr val="accent2"/>
                </a:solidFill>
              </a:endParaRPr>
            </a:p>
            <a:p>
              <a:pPr marL="0" marR="0" lvl="2" indent="0" algn="l" defTabSz="914400" rtl="0" eaLnBrk="1" fontAlgn="auto" latinLnBrk="0" hangingPunct="1">
                <a:lnSpc>
                  <a:spcPct val="100000"/>
                </a:lnSpc>
                <a:spcBef>
                  <a:spcPts val="300"/>
                </a:spcBef>
                <a:spcAft>
                  <a:spcPts val="0"/>
                </a:spcAft>
                <a:buClrTx/>
                <a:buSzTx/>
                <a:buFontTx/>
                <a:buNone/>
                <a:tabLst/>
                <a:defRPr/>
              </a:pPr>
              <a:endParaRPr lang="en-US" sz="1600" b="0" i="0" u="none" strike="noStrike" kern="1200" cap="none" spc="0" normalizeH="0" baseline="0" noProof="0" dirty="0">
                <a:ln w="3175">
                  <a:noFill/>
                </a:ln>
                <a:solidFill>
                  <a:schemeClr val="accent2"/>
                </a:solidFill>
                <a:effectLst/>
                <a:uLnTx/>
                <a:uFillTx/>
                <a:latin typeface="Segoe UI Semibold"/>
                <a:cs typeface="Segoe UI Semibold"/>
              </a:endParaRPr>
            </a:p>
          </p:txBody>
        </p:sp>
        <p:cxnSp>
          <p:nvCxnSpPr>
            <p:cNvPr id="11" name="Straight Connector 10">
              <a:extLst>
                <a:ext uri="{FF2B5EF4-FFF2-40B4-BE49-F238E27FC236}">
                  <a16:creationId xmlns:a16="http://schemas.microsoft.com/office/drawing/2014/main" id="{C1980083-BDD9-C7C9-7E60-AC0D27DF27AA}"/>
                </a:ext>
                <a:ext uri="{C183D7F6-B498-43B3-948B-1728B52AA6E4}">
                  <adec:decorative xmlns:adec="http://schemas.microsoft.com/office/drawing/2017/decorative" val="1"/>
                </a:ext>
              </a:extLst>
            </p:cNvPr>
            <p:cNvCxnSpPr>
              <a:cxnSpLocks/>
            </p:cNvCxnSpPr>
            <p:nvPr/>
          </p:nvCxnSpPr>
          <p:spPr>
            <a:xfrm>
              <a:off x="7340702" y="1228533"/>
              <a:ext cx="4263035" cy="0"/>
            </a:xfrm>
            <a:prstGeom prst="line">
              <a:avLst/>
            </a:prstGeom>
            <a:grpFill/>
            <a:ln>
              <a:solidFill>
                <a:schemeClr val="tx1">
                  <a:alpha val="2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667C4A35-E50A-5F73-5404-104FEAD71E68}"/>
                </a:ext>
              </a:extLst>
            </p:cNvPr>
            <p:cNvSpPr txBox="1"/>
            <p:nvPr/>
          </p:nvSpPr>
          <p:spPr>
            <a:xfrm>
              <a:off x="7592284" y="647122"/>
              <a:ext cx="3620976" cy="369332"/>
            </a:xfrm>
            <a:prstGeom prst="rect">
              <a:avLst/>
            </a:prstGeom>
            <a:noFill/>
            <a:ln>
              <a:noFill/>
            </a:ln>
          </p:spPr>
          <p:txBody>
            <a:bodyPr wrap="square" lIns="0" tIns="0" rIns="0" bIns="0" rtlCol="0" anchor="ctr">
              <a:spAutoFit/>
            </a:bodyPr>
            <a:lstStyle>
              <a:defPPr>
                <a:defRPr lang="en-US"/>
              </a:defPPr>
              <a:lvl1pPr>
                <a:defRPr sz="2400" spc="-50">
                  <a:ln w="3175">
                    <a:noFill/>
                  </a:ln>
                  <a:gradFill>
                    <a:gsLst>
                      <a:gs pos="0">
                        <a:srgbClr val="FFFFFF"/>
                      </a:gs>
                      <a:gs pos="100000">
                        <a:srgbClr val="FFFFFF"/>
                      </a:gs>
                    </a:gsLst>
                    <a:lin ang="5400000" scaled="1"/>
                  </a:gradFill>
                  <a:latin typeface="+mj-lt"/>
                  <a:ea typeface="+mj-lt"/>
                  <a:cs typeface="Segoe UI Semibold"/>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50" normalizeH="0" baseline="0" noProof="0">
                  <a:ln w="3175">
                    <a:noFill/>
                  </a:ln>
                  <a:solidFill>
                    <a:schemeClr val="tx1"/>
                  </a:solidFill>
                  <a:effectLst/>
                  <a:uLnTx/>
                  <a:uFillTx/>
                  <a:latin typeface="Segoe UI Semibold"/>
                  <a:cs typeface="Segoe UI Semibold"/>
                </a:rPr>
                <a:t>Learn more</a:t>
              </a:r>
              <a:endParaRPr kumimoji="0" lang="en-US" sz="1600" b="0" i="0" u="none" strike="noStrike" kern="1200" cap="none" spc="-50" normalizeH="0" baseline="0" noProof="0">
                <a:ln w="3175">
                  <a:noFill/>
                </a:ln>
                <a:solidFill>
                  <a:schemeClr val="tx1"/>
                </a:solidFill>
                <a:effectLst/>
                <a:uLnTx/>
                <a:uFillTx/>
                <a:latin typeface="Segoe UI"/>
                <a:ea typeface="+mj-lt"/>
                <a:cs typeface="Segoe UI Semibold"/>
              </a:endParaRPr>
            </a:p>
          </p:txBody>
        </p:sp>
      </p:grpSp>
      <p:grpSp>
        <p:nvGrpSpPr>
          <p:cNvPr id="3" name="Group 2">
            <a:extLst>
              <a:ext uri="{FF2B5EF4-FFF2-40B4-BE49-F238E27FC236}">
                <a16:creationId xmlns:a16="http://schemas.microsoft.com/office/drawing/2014/main" id="{8A64F4DD-37EE-4197-8318-2CD438CEE8C4}"/>
              </a:ext>
              <a:ext uri="{C183D7F6-B498-43B3-948B-1728B52AA6E4}">
                <adec:decorative xmlns:adec="http://schemas.microsoft.com/office/drawing/2017/decorative" val="1"/>
              </a:ext>
            </a:extLst>
          </p:cNvPr>
          <p:cNvGrpSpPr/>
          <p:nvPr/>
        </p:nvGrpSpPr>
        <p:grpSpPr>
          <a:xfrm>
            <a:off x="5001279" y="451030"/>
            <a:ext cx="6704059" cy="5955939"/>
            <a:chOff x="588262" y="451030"/>
            <a:chExt cx="6704059" cy="5955939"/>
          </a:xfrm>
          <a:solidFill>
            <a:srgbClr val="F0E1D5"/>
          </a:solidFill>
        </p:grpSpPr>
        <p:sp>
          <p:nvSpPr>
            <p:cNvPr id="4" name="Rounded Rectangle 3">
              <a:extLst>
                <a:ext uri="{FF2B5EF4-FFF2-40B4-BE49-F238E27FC236}">
                  <a16:creationId xmlns:a16="http://schemas.microsoft.com/office/drawing/2014/main" id="{973A8A09-E286-8D22-01FF-3FDE33CF6665}"/>
                </a:ext>
                <a:ext uri="{C183D7F6-B498-43B3-948B-1728B52AA6E4}">
                  <adec:decorative xmlns:adec="http://schemas.microsoft.com/office/drawing/2017/decorative" val="1"/>
                </a:ext>
              </a:extLst>
            </p:cNvPr>
            <p:cNvSpPr/>
            <p:nvPr/>
          </p:nvSpPr>
          <p:spPr bwMode="auto">
            <a:xfrm>
              <a:off x="588262" y="451030"/>
              <a:ext cx="6704059" cy="5955939"/>
            </a:xfrm>
            <a:prstGeom prst="roundRect">
              <a:avLst>
                <a:gd name="adj" fmla="val 1715"/>
              </a:avLst>
            </a:prstGeom>
            <a:grpFill/>
            <a:ln>
              <a:noFill/>
              <a:headEnd type="none" w="med" len="med"/>
              <a:tailEnd type="none" w="med" len="med"/>
            </a:ln>
            <a:effectLst>
              <a:outerShdw blurRad="63500" dist="127000" dir="2700000" algn="tl" rotWithShape="0">
                <a:prstClr val="black">
                  <a:alpha val="50000"/>
                </a:prst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25000" noProof="0">
                <a:ln>
                  <a:noFill/>
                </a:ln>
                <a:solidFill>
                  <a:srgbClr val="091F2C"/>
                </a:solidFill>
                <a:effectLst/>
                <a:uLnTx/>
                <a:uFillTx/>
                <a:latin typeface="Segoe UI"/>
                <a:ea typeface="+mn-ea"/>
                <a:cs typeface="Segoe UI" pitchFamily="34" charset="0"/>
              </a:endParaRPr>
            </a:p>
          </p:txBody>
        </p:sp>
        <p:cxnSp>
          <p:nvCxnSpPr>
            <p:cNvPr id="5" name="Straight Connector 4">
              <a:extLst>
                <a:ext uri="{FF2B5EF4-FFF2-40B4-BE49-F238E27FC236}">
                  <a16:creationId xmlns:a16="http://schemas.microsoft.com/office/drawing/2014/main" id="{A431E7F0-F9AA-C81E-8F4E-2C7CB48EECCA}"/>
                </a:ext>
                <a:ext uri="{C183D7F6-B498-43B3-948B-1728B52AA6E4}">
                  <adec:decorative xmlns:adec="http://schemas.microsoft.com/office/drawing/2017/decorative" val="1"/>
                </a:ext>
              </a:extLst>
            </p:cNvPr>
            <p:cNvCxnSpPr>
              <a:cxnSpLocks/>
            </p:cNvCxnSpPr>
            <p:nvPr/>
          </p:nvCxnSpPr>
          <p:spPr>
            <a:xfrm>
              <a:off x="588263" y="1228533"/>
              <a:ext cx="6704058" cy="0"/>
            </a:xfrm>
            <a:prstGeom prst="line">
              <a:avLst/>
            </a:prstGeom>
            <a:grpFill/>
            <a:ln>
              <a:solidFill>
                <a:schemeClr val="tx1">
                  <a:alpha val="2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1CD9C729-7ECF-7302-C12C-D5DD4B1264A6}"/>
                </a:ext>
              </a:extLst>
            </p:cNvPr>
            <p:cNvSpPr txBox="1"/>
            <p:nvPr/>
          </p:nvSpPr>
          <p:spPr>
            <a:xfrm>
              <a:off x="799476" y="639933"/>
              <a:ext cx="4963893" cy="369332"/>
            </a:xfrm>
            <a:prstGeom prst="rect">
              <a:avLst/>
            </a:prstGeom>
            <a:noFill/>
          </p:spPr>
          <p:txBody>
            <a:bodyPr wrap="square" lIns="0" tIns="0" rIns="0" bIns="0" rtlCol="0" anchor="ctr">
              <a:spAutoFit/>
            </a:bodyPr>
            <a:lstStyle>
              <a:defPPr>
                <a:defRPr lang="en-US"/>
              </a:defPPr>
              <a:lvl1pPr>
                <a:defRPr sz="2400" spc="-50">
                  <a:ln w="3175">
                    <a:noFill/>
                  </a:ln>
                  <a:gradFill>
                    <a:gsLst>
                      <a:gs pos="0">
                        <a:srgbClr val="FFFFFF"/>
                      </a:gs>
                      <a:gs pos="100000">
                        <a:srgbClr val="FFFFFF"/>
                      </a:gs>
                    </a:gsLst>
                    <a:lin ang="5400000" scaled="1"/>
                  </a:gradFill>
                  <a:latin typeface="+mj-lt"/>
                  <a:ea typeface="+mj-lt"/>
                  <a:cs typeface="Segoe UI Semibold"/>
                </a:defRPr>
              </a:lvl1pPr>
            </a:lstStyle>
            <a:p>
              <a:pPr defTabSz="914400">
                <a:defRPr/>
              </a:pPr>
              <a:r>
                <a:rPr lang="en-US" dirty="0">
                  <a:solidFill>
                    <a:schemeClr val="tx1"/>
                  </a:solidFill>
                  <a:latin typeface="Segoe UI Semibold"/>
                </a:rPr>
                <a:t>Microsoft wants to hear from you!</a:t>
              </a:r>
              <a:endParaRPr lang="en-US" dirty="0">
                <a:solidFill>
                  <a:schemeClr val="tx1"/>
                </a:solidFill>
              </a:endParaRPr>
            </a:p>
          </p:txBody>
        </p:sp>
        <p:sp>
          <p:nvSpPr>
            <p:cNvPr id="27" name="TextBox 26">
              <a:extLst>
                <a:ext uri="{FF2B5EF4-FFF2-40B4-BE49-F238E27FC236}">
                  <a16:creationId xmlns:a16="http://schemas.microsoft.com/office/drawing/2014/main" id="{F09A8D82-E4B9-652C-9081-6A9CF8352830}"/>
                </a:ext>
              </a:extLst>
            </p:cNvPr>
            <p:cNvSpPr txBox="1">
              <a:spLocks/>
            </p:cNvSpPr>
            <p:nvPr/>
          </p:nvSpPr>
          <p:spPr>
            <a:xfrm>
              <a:off x="799477" y="1455837"/>
              <a:ext cx="6330013" cy="646331"/>
            </a:xfrm>
            <a:prstGeom prst="rect">
              <a:avLst/>
            </a:prstGeom>
            <a:noFill/>
          </p:spPr>
          <p:txBody>
            <a:bodyPr wrap="square" lIns="0" tIns="45720" rIns="91440" bIns="45720" anchor="t">
              <a:spAutoFit/>
            </a:bodyPr>
            <a:lstStyle>
              <a:defPPr>
                <a:defRPr lang="en-US"/>
              </a:defPPr>
              <a:lvl1pPr>
                <a:spcBef>
                  <a:spcPts val="1200"/>
                </a:spcBef>
                <a:defRPr sz="1000">
                  <a:solidFill>
                    <a:schemeClr val="accent6">
                      <a:lumMod val="50000"/>
                    </a:schemeClr>
                  </a:solidFill>
                  <a:latin typeface="+mj-lt"/>
                  <a:cs typeface="Segoe UI" panose="020B0502040204020203" pitchFamily="34" charset="0"/>
                </a:defRPr>
              </a:lvl1pPr>
              <a:lvl2pPr marL="0" lvl="1">
                <a:spcBef>
                  <a:spcPts val="1400"/>
                </a:spcBef>
                <a:defRPr sz="1200" spc="-50">
                  <a:ln w="3175">
                    <a:noFill/>
                  </a:ln>
                  <a:latin typeface="+mj-lt"/>
                  <a:ea typeface="+mj-lt"/>
                  <a:cs typeface="Segoe UI Semibold"/>
                </a:defRPr>
              </a:lvl2pPr>
              <a:lvl3pPr marL="0" lvl="2">
                <a:spcBef>
                  <a:spcPts val="300"/>
                </a:spcBef>
                <a:defRPr sz="1000">
                  <a:ln w="3175">
                    <a:noFill/>
                  </a:ln>
                  <a:solidFill>
                    <a:srgbClr val="8DC8E8"/>
                  </a:solidFill>
                  <a:latin typeface="Segoe UI Semibold"/>
                  <a:cs typeface="Segoe UI Semibold"/>
                </a:defRPr>
              </a:lvl3pPr>
            </a:lstStyle>
            <a:p>
              <a:pPr lvl="2" defTabSz="914400">
                <a:defRPr/>
              </a:pPr>
              <a:r>
                <a:rPr lang="en-US" sz="1800" spc="-50" dirty="0">
                  <a:solidFill>
                    <a:schemeClr val="tx1"/>
                  </a:solidFill>
                </a:rPr>
                <a:t>Participate in the Season of AI post-event survey to share your feedback on this topic and content.</a:t>
              </a:r>
              <a:endParaRPr lang="en-US" dirty="0"/>
            </a:p>
          </p:txBody>
        </p:sp>
      </p:grpSp>
      <p:sp>
        <p:nvSpPr>
          <p:cNvPr id="6" name="TextBox 5">
            <a:extLst>
              <a:ext uri="{FF2B5EF4-FFF2-40B4-BE49-F238E27FC236}">
                <a16:creationId xmlns:a16="http://schemas.microsoft.com/office/drawing/2014/main" id="{BC260A06-951E-A5DF-000D-A7185903B98A}"/>
              </a:ext>
            </a:extLst>
          </p:cNvPr>
          <p:cNvSpPr txBox="1"/>
          <p:nvPr/>
        </p:nvSpPr>
        <p:spPr>
          <a:xfrm>
            <a:off x="170678" y="-874037"/>
            <a:ext cx="3878826" cy="615553"/>
          </a:xfrm>
          <a:prstGeom prst="rect">
            <a:avLst/>
          </a:prstGeom>
          <a:solidFill>
            <a:srgbClr val="FFFF00"/>
          </a:solidFill>
        </p:spPr>
        <p:txBody>
          <a:bodyPr wrap="square" lIns="0" tIns="0" rIns="0" bIns="0" rtlCol="0">
            <a:spAutoFit/>
          </a:bodyPr>
          <a:lstStyle/>
          <a:p>
            <a:pPr algn="l"/>
            <a:r>
              <a:rPr lang="en-US" sz="2000" dirty="0">
                <a:solidFill>
                  <a:srgbClr val="FF0000"/>
                </a:solidFill>
              </a:rPr>
              <a:t>SPEAKERS: Update tutorial link for your programming language</a:t>
            </a:r>
          </a:p>
        </p:txBody>
      </p:sp>
      <p:pic>
        <p:nvPicPr>
          <p:cNvPr id="7" name="Picture 6">
            <a:extLst>
              <a:ext uri="{FF2B5EF4-FFF2-40B4-BE49-F238E27FC236}">
                <a16:creationId xmlns:a16="http://schemas.microsoft.com/office/drawing/2014/main" id="{016E6104-2B2F-83BF-0844-8DF18577809B}"/>
              </a:ext>
            </a:extLst>
          </p:cNvPr>
          <p:cNvPicPr>
            <a:picLocks noChangeAspect="1"/>
          </p:cNvPicPr>
          <p:nvPr/>
        </p:nvPicPr>
        <p:blipFill>
          <a:blip r:embed="rId3"/>
          <a:stretch>
            <a:fillRect/>
          </a:stretch>
        </p:blipFill>
        <p:spPr>
          <a:xfrm>
            <a:off x="7326939" y="2547921"/>
            <a:ext cx="2101122" cy="2101122"/>
          </a:xfrm>
          <a:prstGeom prst="rect">
            <a:avLst/>
          </a:prstGeom>
        </p:spPr>
      </p:pic>
      <p:sp>
        <p:nvSpPr>
          <p:cNvPr id="9" name="TextBox 8">
            <a:extLst>
              <a:ext uri="{FF2B5EF4-FFF2-40B4-BE49-F238E27FC236}">
                <a16:creationId xmlns:a16="http://schemas.microsoft.com/office/drawing/2014/main" id="{164D1065-C34B-B504-FC80-B5AD5FB48C5F}"/>
              </a:ext>
            </a:extLst>
          </p:cNvPr>
          <p:cNvSpPr txBox="1"/>
          <p:nvPr/>
        </p:nvSpPr>
        <p:spPr>
          <a:xfrm>
            <a:off x="5655828" y="4974008"/>
            <a:ext cx="5394960" cy="369332"/>
          </a:xfrm>
          <a:prstGeom prst="rect">
            <a:avLst/>
          </a:prstGeom>
          <a:noFill/>
        </p:spPr>
        <p:txBody>
          <a:bodyPr wrap="square">
            <a:spAutoFit/>
          </a:bodyPr>
          <a:lstStyle/>
          <a:p>
            <a:pPr algn="ctr"/>
            <a:r>
              <a:rPr lang="en-US" sz="1800" b="1" dirty="0">
                <a:solidFill>
                  <a:srgbClr val="000000"/>
                </a:solidFill>
                <a:effectLst/>
                <a:latin typeface="+mj-lt"/>
                <a:hlinkClick r:id="rId4"/>
              </a:rPr>
              <a:t>https://aka.ms/soai/mcp/attendeesurvey</a:t>
            </a:r>
            <a:r>
              <a:rPr lang="en-US" sz="1800" b="1" dirty="0">
                <a:solidFill>
                  <a:srgbClr val="000000"/>
                </a:solidFill>
                <a:effectLst/>
                <a:latin typeface="+mj-lt"/>
              </a:rPr>
              <a:t> </a:t>
            </a:r>
            <a:endParaRPr lang="en-US" b="1" dirty="0">
              <a:latin typeface="+mj-lt"/>
            </a:endParaRPr>
          </a:p>
        </p:txBody>
      </p:sp>
    </p:spTree>
    <p:extLst>
      <p:ext uri="{BB962C8B-B14F-4D97-AF65-F5344CB8AC3E}">
        <p14:creationId xmlns:p14="http://schemas.microsoft.com/office/powerpoint/2010/main" val="21940968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1D3C7"/>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799A851-575A-9D82-7092-19066C99EA2B}"/>
              </a:ext>
            </a:extLst>
          </p:cNvPr>
          <p:cNvSpPr>
            <a:spLocks noGrp="1"/>
          </p:cNvSpPr>
          <p:nvPr>
            <p:ph type="title"/>
          </p:nvPr>
        </p:nvSpPr>
        <p:spPr>
          <a:xfrm>
            <a:off x="693336" y="5536244"/>
            <a:ext cx="11018520" cy="923330"/>
          </a:xfrm>
        </p:spPr>
        <p:txBody>
          <a:bodyPr/>
          <a:lstStyle/>
          <a:p>
            <a:r>
              <a:rPr lang="es-ES" sz="1765" dirty="0">
                <a:solidFill>
                  <a:schemeClr val="tx1"/>
                </a:solidFill>
                <a:latin typeface="+mn-lt"/>
                <a:ea typeface="+mn-ea"/>
                <a:cs typeface="+mn-cs"/>
              </a:rPr>
              <a:t>¿Pero cómo proporcionamos contexto en tiempo real? ¿Cómo nos conectamos a nuestra base de datos? ¿Consultar los problemas de GitHub? ¿Ejecutar pruebas con lenguaje natural? ¿Cómo podemos cerrar las brechas entre nuestro código, el cliente y el LLM, y todo lo demás?</a:t>
            </a:r>
            <a:endParaRPr lang="en-US" sz="1765" dirty="0">
              <a:solidFill>
                <a:schemeClr val="tx1"/>
              </a:solidFill>
              <a:latin typeface="+mn-lt"/>
              <a:ea typeface="+mn-ea"/>
              <a:cs typeface="+mn-cs"/>
            </a:endParaRPr>
          </a:p>
        </p:txBody>
      </p:sp>
      <p:grpSp>
        <p:nvGrpSpPr>
          <p:cNvPr id="6" name="Group 5">
            <a:extLst>
              <a:ext uri="{FF2B5EF4-FFF2-40B4-BE49-F238E27FC236}">
                <a16:creationId xmlns:a16="http://schemas.microsoft.com/office/drawing/2014/main" id="{9E3B6E53-2BD8-D10C-5872-557DC1CE8101}"/>
              </a:ext>
            </a:extLst>
          </p:cNvPr>
          <p:cNvGrpSpPr/>
          <p:nvPr/>
        </p:nvGrpSpPr>
        <p:grpSpPr>
          <a:xfrm>
            <a:off x="788632" y="1969276"/>
            <a:ext cx="1750287" cy="415936"/>
            <a:chOff x="774483" y="5970843"/>
            <a:chExt cx="1750287" cy="415936"/>
          </a:xfrm>
        </p:grpSpPr>
        <p:sp>
          <p:nvSpPr>
            <p:cNvPr id="7" name="Rounded Rectangle 3">
              <a:extLst>
                <a:ext uri="{FF2B5EF4-FFF2-40B4-BE49-F238E27FC236}">
                  <a16:creationId xmlns:a16="http://schemas.microsoft.com/office/drawing/2014/main" id="{9BC41D3E-8EF8-AED8-BAEE-96F3BE08268F}"/>
                </a:ext>
              </a:extLst>
            </p:cNvPr>
            <p:cNvSpPr/>
            <p:nvPr/>
          </p:nvSpPr>
          <p:spPr>
            <a:xfrm>
              <a:off x="774483" y="5970843"/>
              <a:ext cx="1750287" cy="415936"/>
            </a:xfrm>
            <a:prstGeom prst="roundRect">
              <a:avLst>
                <a:gd name="adj" fmla="val 50000"/>
              </a:avLst>
            </a:prstGeom>
            <a:solidFill>
              <a:schemeClr val="bg1"/>
            </a:solidFill>
            <a:ln w="12700">
              <a:gradFill flip="none" rotWithShape="1">
                <a:gsLst>
                  <a:gs pos="0">
                    <a:srgbClr val="8250DF"/>
                  </a:gs>
                  <a:gs pos="60000">
                    <a:srgbClr val="2732E7"/>
                  </a:gs>
                  <a:gs pos="100000">
                    <a:srgbClr val="0DFE50"/>
                  </a:gs>
                </a:gsLst>
                <a:lin ang="189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dirty="0">
                  <a:solidFill>
                    <a:schemeClr val="tx1"/>
                  </a:solidFill>
                  <a:latin typeface="Mona Sans" pitchFamily="2" charset="77"/>
                </a:rPr>
                <a:t>     Agent mode</a:t>
              </a:r>
            </a:p>
          </p:txBody>
        </p:sp>
        <p:grpSp>
          <p:nvGrpSpPr>
            <p:cNvPr id="8" name="Google Shape;1693;p69">
              <a:extLst>
                <a:ext uri="{FF2B5EF4-FFF2-40B4-BE49-F238E27FC236}">
                  <a16:creationId xmlns:a16="http://schemas.microsoft.com/office/drawing/2014/main" id="{28B76E4D-D841-7337-D6DE-50091BCD9DD7}"/>
                </a:ext>
              </a:extLst>
            </p:cNvPr>
            <p:cNvGrpSpPr/>
            <p:nvPr/>
          </p:nvGrpSpPr>
          <p:grpSpPr>
            <a:xfrm>
              <a:off x="918288" y="6094225"/>
              <a:ext cx="192384" cy="160586"/>
              <a:chOff x="690700" y="246575"/>
              <a:chExt cx="6228425" cy="5199000"/>
            </a:xfrm>
          </p:grpSpPr>
          <p:sp>
            <p:nvSpPr>
              <p:cNvPr id="9" name="Google Shape;1694;p69">
                <a:extLst>
                  <a:ext uri="{FF2B5EF4-FFF2-40B4-BE49-F238E27FC236}">
                    <a16:creationId xmlns:a16="http://schemas.microsoft.com/office/drawing/2014/main" id="{2048C425-F220-BBBF-A432-05179EFB840D}"/>
                  </a:ext>
                </a:extLst>
              </p:cNvPr>
              <p:cNvSpPr/>
              <p:nvPr/>
            </p:nvSpPr>
            <p:spPr>
              <a:xfrm>
                <a:off x="690700" y="246575"/>
                <a:ext cx="6228425" cy="5199000"/>
              </a:xfrm>
              <a:custGeom>
                <a:avLst/>
                <a:gdLst/>
                <a:ahLst/>
                <a:cxnLst/>
                <a:rect l="l" t="t" r="r" b="b"/>
                <a:pathLst>
                  <a:path w="249137" h="207960" extrusionOk="0">
                    <a:moveTo>
                      <a:pt x="248256" y="155809"/>
                    </a:moveTo>
                    <a:cubicBezTo>
                      <a:pt x="239350" y="171352"/>
                      <a:pt x="187470" y="207959"/>
                      <a:pt x="124585" y="207959"/>
                    </a:cubicBezTo>
                    <a:cubicBezTo>
                      <a:pt x="61666" y="207959"/>
                      <a:pt x="9787" y="171352"/>
                      <a:pt x="880" y="155809"/>
                    </a:cubicBezTo>
                    <a:cubicBezTo>
                      <a:pt x="203" y="154691"/>
                      <a:pt x="0" y="153404"/>
                      <a:pt x="0" y="152084"/>
                    </a:cubicBezTo>
                    <a:lnTo>
                      <a:pt x="0" y="124451"/>
                    </a:lnTo>
                    <a:cubicBezTo>
                      <a:pt x="0" y="123333"/>
                      <a:pt x="169" y="122182"/>
                      <a:pt x="610" y="121132"/>
                    </a:cubicBezTo>
                    <a:cubicBezTo>
                      <a:pt x="4470" y="111413"/>
                      <a:pt x="14595" y="97326"/>
                      <a:pt x="27633" y="93567"/>
                    </a:cubicBezTo>
                    <a:cubicBezTo>
                      <a:pt x="29360" y="89097"/>
                      <a:pt x="31934" y="82629"/>
                      <a:pt x="34338" y="77820"/>
                    </a:cubicBezTo>
                    <a:cubicBezTo>
                      <a:pt x="33932" y="74163"/>
                      <a:pt x="33796" y="70370"/>
                      <a:pt x="33796" y="66543"/>
                    </a:cubicBezTo>
                    <a:cubicBezTo>
                      <a:pt x="33796" y="52727"/>
                      <a:pt x="36708" y="40637"/>
                      <a:pt x="45513" y="31596"/>
                    </a:cubicBezTo>
                    <a:cubicBezTo>
                      <a:pt x="49644" y="27397"/>
                      <a:pt x="54758" y="24146"/>
                      <a:pt x="60820" y="21741"/>
                    </a:cubicBezTo>
                    <a:cubicBezTo>
                      <a:pt x="75347" y="9923"/>
                      <a:pt x="96004" y="1"/>
                      <a:pt x="124348" y="1"/>
                    </a:cubicBezTo>
                    <a:cubicBezTo>
                      <a:pt x="152692" y="1"/>
                      <a:pt x="173789" y="9923"/>
                      <a:pt x="188317" y="21741"/>
                    </a:cubicBezTo>
                    <a:cubicBezTo>
                      <a:pt x="194379" y="24146"/>
                      <a:pt x="199492" y="27397"/>
                      <a:pt x="203624" y="31596"/>
                    </a:cubicBezTo>
                    <a:cubicBezTo>
                      <a:pt x="212428" y="40637"/>
                      <a:pt x="215374" y="52727"/>
                      <a:pt x="215374" y="66543"/>
                    </a:cubicBezTo>
                    <a:cubicBezTo>
                      <a:pt x="215374" y="70370"/>
                      <a:pt x="215205" y="74163"/>
                      <a:pt x="214833" y="77820"/>
                    </a:cubicBezTo>
                    <a:cubicBezTo>
                      <a:pt x="217203" y="82629"/>
                      <a:pt x="219777" y="89097"/>
                      <a:pt x="221504" y="93567"/>
                    </a:cubicBezTo>
                    <a:cubicBezTo>
                      <a:pt x="234575" y="97326"/>
                      <a:pt x="244667" y="111413"/>
                      <a:pt x="248527" y="121132"/>
                    </a:cubicBezTo>
                    <a:cubicBezTo>
                      <a:pt x="248967" y="122182"/>
                      <a:pt x="249137" y="123333"/>
                      <a:pt x="249137" y="124451"/>
                    </a:cubicBezTo>
                    <a:lnTo>
                      <a:pt x="249137" y="152084"/>
                    </a:lnTo>
                    <a:cubicBezTo>
                      <a:pt x="249137" y="153404"/>
                      <a:pt x="248933" y="154691"/>
                      <a:pt x="248256" y="155809"/>
                    </a:cubicBezTo>
                    <a:close/>
                    <a:moveTo>
                      <a:pt x="133017" y="63191"/>
                    </a:moveTo>
                    <a:cubicBezTo>
                      <a:pt x="132577" y="59770"/>
                      <a:pt x="132374" y="56689"/>
                      <a:pt x="132340" y="53912"/>
                    </a:cubicBezTo>
                    <a:lnTo>
                      <a:pt x="132340" y="53709"/>
                    </a:lnTo>
                    <a:cubicBezTo>
                      <a:pt x="132374" y="45717"/>
                      <a:pt x="134101" y="40536"/>
                      <a:pt x="136912" y="37353"/>
                    </a:cubicBezTo>
                    <a:cubicBezTo>
                      <a:pt x="140434" y="33289"/>
                      <a:pt x="147748" y="30173"/>
                      <a:pt x="163190" y="31867"/>
                    </a:cubicBezTo>
                    <a:cubicBezTo>
                      <a:pt x="178801" y="33526"/>
                      <a:pt x="187538" y="37420"/>
                      <a:pt x="192482" y="42466"/>
                    </a:cubicBezTo>
                    <a:cubicBezTo>
                      <a:pt x="197291" y="47376"/>
                      <a:pt x="199797" y="54725"/>
                      <a:pt x="199797" y="66543"/>
                    </a:cubicBezTo>
                    <a:cubicBezTo>
                      <a:pt x="199797" y="79107"/>
                      <a:pt x="198002" y="86523"/>
                      <a:pt x="194006" y="91061"/>
                    </a:cubicBezTo>
                    <a:cubicBezTo>
                      <a:pt x="190213" y="95328"/>
                      <a:pt x="182763" y="98849"/>
                      <a:pt x="166441" y="98849"/>
                    </a:cubicBezTo>
                    <a:cubicBezTo>
                      <a:pt x="153878" y="98849"/>
                      <a:pt x="146698" y="94752"/>
                      <a:pt x="142127" y="89097"/>
                    </a:cubicBezTo>
                    <a:cubicBezTo>
                      <a:pt x="137183" y="83035"/>
                      <a:pt x="134406" y="74163"/>
                      <a:pt x="133017" y="63191"/>
                    </a:cubicBezTo>
                    <a:close/>
                    <a:moveTo>
                      <a:pt x="116119" y="63191"/>
                    </a:moveTo>
                    <a:cubicBezTo>
                      <a:pt x="116560" y="59770"/>
                      <a:pt x="116797" y="56689"/>
                      <a:pt x="116797" y="53912"/>
                    </a:cubicBezTo>
                    <a:lnTo>
                      <a:pt x="116797" y="53709"/>
                    </a:lnTo>
                    <a:cubicBezTo>
                      <a:pt x="116763" y="45717"/>
                      <a:pt x="115036" y="40536"/>
                      <a:pt x="112259" y="37353"/>
                    </a:cubicBezTo>
                    <a:cubicBezTo>
                      <a:pt x="108703" y="33289"/>
                      <a:pt x="101388" y="30173"/>
                      <a:pt x="85980" y="31867"/>
                    </a:cubicBezTo>
                    <a:cubicBezTo>
                      <a:pt x="70335" y="33526"/>
                      <a:pt x="61598" y="37420"/>
                      <a:pt x="56654" y="42466"/>
                    </a:cubicBezTo>
                    <a:cubicBezTo>
                      <a:pt x="51879" y="47376"/>
                      <a:pt x="49340" y="54725"/>
                      <a:pt x="49340" y="66543"/>
                    </a:cubicBezTo>
                    <a:cubicBezTo>
                      <a:pt x="49340" y="79107"/>
                      <a:pt x="51168" y="86523"/>
                      <a:pt x="55130" y="91061"/>
                    </a:cubicBezTo>
                    <a:cubicBezTo>
                      <a:pt x="58923" y="95328"/>
                      <a:pt x="66373" y="98849"/>
                      <a:pt x="82696" y="98849"/>
                    </a:cubicBezTo>
                    <a:cubicBezTo>
                      <a:pt x="95259" y="98849"/>
                      <a:pt x="102438" y="94752"/>
                      <a:pt x="107010" y="89097"/>
                    </a:cubicBezTo>
                    <a:cubicBezTo>
                      <a:pt x="111954" y="83035"/>
                      <a:pt x="114731" y="74163"/>
                      <a:pt x="116119" y="63191"/>
                    </a:cubicBezTo>
                    <a:close/>
                    <a:moveTo>
                      <a:pt x="126346" y="93634"/>
                    </a:moveTo>
                    <a:cubicBezTo>
                      <a:pt x="126956" y="93634"/>
                      <a:pt x="125770" y="93634"/>
                      <a:pt x="126346" y="93634"/>
                    </a:cubicBezTo>
                    <a:cubicBezTo>
                      <a:pt x="125770" y="93634"/>
                      <a:pt x="123366" y="93634"/>
                      <a:pt x="122790" y="93634"/>
                    </a:cubicBezTo>
                    <a:cubicBezTo>
                      <a:pt x="121673" y="95497"/>
                      <a:pt x="120454" y="97258"/>
                      <a:pt x="119099" y="98917"/>
                    </a:cubicBezTo>
                    <a:cubicBezTo>
                      <a:pt x="111107" y="108738"/>
                      <a:pt x="99187" y="114393"/>
                      <a:pt x="82696" y="114393"/>
                    </a:cubicBezTo>
                    <a:cubicBezTo>
                      <a:pt x="64815" y="114393"/>
                      <a:pt x="51676" y="110668"/>
                      <a:pt x="43447" y="101355"/>
                    </a:cubicBezTo>
                    <a:cubicBezTo>
                      <a:pt x="43007" y="100814"/>
                      <a:pt x="42567" y="100272"/>
                      <a:pt x="42567" y="100272"/>
                    </a:cubicBezTo>
                    <a:lnTo>
                      <a:pt x="41551" y="101355"/>
                    </a:lnTo>
                    <a:lnTo>
                      <a:pt x="41551" y="169659"/>
                    </a:lnTo>
                    <a:cubicBezTo>
                      <a:pt x="56451" y="177752"/>
                      <a:pt x="88419" y="192280"/>
                      <a:pt x="124585" y="192280"/>
                    </a:cubicBezTo>
                    <a:cubicBezTo>
                      <a:pt x="160752" y="192280"/>
                      <a:pt x="192686" y="177752"/>
                      <a:pt x="207586" y="169659"/>
                    </a:cubicBezTo>
                    <a:lnTo>
                      <a:pt x="207586" y="101355"/>
                    </a:lnTo>
                    <a:lnTo>
                      <a:pt x="206570" y="100272"/>
                    </a:lnTo>
                    <a:cubicBezTo>
                      <a:pt x="206570" y="100272"/>
                      <a:pt x="206231" y="100712"/>
                      <a:pt x="205689" y="101355"/>
                    </a:cubicBezTo>
                    <a:cubicBezTo>
                      <a:pt x="197460" y="110668"/>
                      <a:pt x="184321" y="114393"/>
                      <a:pt x="166441" y="114393"/>
                    </a:cubicBezTo>
                    <a:cubicBezTo>
                      <a:pt x="149949" y="114393"/>
                      <a:pt x="138029" y="108738"/>
                      <a:pt x="130037" y="98917"/>
                    </a:cubicBezTo>
                    <a:cubicBezTo>
                      <a:pt x="128683" y="97258"/>
                      <a:pt x="127464" y="95497"/>
                      <a:pt x="126346" y="93634"/>
                    </a:cubicBezTo>
                    <a:close/>
                  </a:path>
                </a:pathLst>
              </a:custGeom>
              <a:solidFill>
                <a:schemeClr val="tx1"/>
              </a:solidFill>
              <a:ln>
                <a:noFill/>
              </a:ln>
            </p:spPr>
            <p:txBody>
              <a:bodyPr spcFirstLastPara="1" wrap="square" lIns="101113" tIns="101113" rIns="101113" bIns="101113" anchor="ctr" anchorCtr="0">
                <a:noAutofit/>
              </a:bodyPr>
              <a:lstStyle/>
              <a:p>
                <a:endParaRPr sz="1991" dirty="0">
                  <a:latin typeface="Mona Sans" pitchFamily="2" charset="77"/>
                </a:endParaRPr>
              </a:p>
            </p:txBody>
          </p:sp>
          <p:sp>
            <p:nvSpPr>
              <p:cNvPr id="10" name="Google Shape;1695;p69">
                <a:extLst>
                  <a:ext uri="{FF2B5EF4-FFF2-40B4-BE49-F238E27FC236}">
                    <a16:creationId xmlns:a16="http://schemas.microsoft.com/office/drawing/2014/main" id="{2F70D8F5-4EA5-E569-C84D-64C0BB3751BF}"/>
                  </a:ext>
                </a:extLst>
              </p:cNvPr>
              <p:cNvSpPr/>
              <p:nvPr/>
            </p:nvSpPr>
            <p:spPr>
              <a:xfrm>
                <a:off x="2962100" y="3350200"/>
                <a:ext cx="453800" cy="1005800"/>
              </a:xfrm>
              <a:custGeom>
                <a:avLst/>
                <a:gdLst/>
                <a:ahLst/>
                <a:cxnLst/>
                <a:rect l="l" t="t" r="r" b="b"/>
                <a:pathLst>
                  <a:path w="18152" h="40232" extrusionOk="0">
                    <a:moveTo>
                      <a:pt x="9076" y="1"/>
                    </a:moveTo>
                    <a:cubicBezTo>
                      <a:pt x="14088" y="1"/>
                      <a:pt x="18152" y="4064"/>
                      <a:pt x="18152" y="9076"/>
                    </a:cubicBezTo>
                    <a:lnTo>
                      <a:pt x="18152" y="31156"/>
                    </a:lnTo>
                    <a:cubicBezTo>
                      <a:pt x="18152" y="36167"/>
                      <a:pt x="14088" y="40231"/>
                      <a:pt x="9076" y="40231"/>
                    </a:cubicBezTo>
                    <a:cubicBezTo>
                      <a:pt x="4064" y="40231"/>
                      <a:pt x="1" y="36167"/>
                      <a:pt x="1" y="31156"/>
                    </a:cubicBezTo>
                    <a:lnTo>
                      <a:pt x="1" y="9076"/>
                    </a:lnTo>
                    <a:cubicBezTo>
                      <a:pt x="1" y="4064"/>
                      <a:pt x="4064" y="1"/>
                      <a:pt x="9076" y="1"/>
                    </a:cubicBezTo>
                    <a:close/>
                  </a:path>
                </a:pathLst>
              </a:custGeom>
              <a:solidFill>
                <a:schemeClr val="tx1"/>
              </a:solidFill>
              <a:ln>
                <a:noFill/>
              </a:ln>
            </p:spPr>
            <p:txBody>
              <a:bodyPr spcFirstLastPara="1" wrap="square" lIns="101113" tIns="101113" rIns="101113" bIns="101113" anchor="ctr" anchorCtr="0">
                <a:noAutofit/>
              </a:bodyPr>
              <a:lstStyle/>
              <a:p>
                <a:endParaRPr sz="1991" dirty="0">
                  <a:latin typeface="Mona Sans" pitchFamily="2" charset="77"/>
                </a:endParaRPr>
              </a:p>
            </p:txBody>
          </p:sp>
          <p:sp>
            <p:nvSpPr>
              <p:cNvPr id="11" name="Google Shape;1696;p69">
                <a:extLst>
                  <a:ext uri="{FF2B5EF4-FFF2-40B4-BE49-F238E27FC236}">
                    <a16:creationId xmlns:a16="http://schemas.microsoft.com/office/drawing/2014/main" id="{BF1E19D9-B778-A2BF-A91F-96C451C18358}"/>
                  </a:ext>
                </a:extLst>
              </p:cNvPr>
              <p:cNvSpPr/>
              <p:nvPr/>
            </p:nvSpPr>
            <p:spPr>
              <a:xfrm>
                <a:off x="4194750" y="3350200"/>
                <a:ext cx="453800" cy="1005800"/>
              </a:xfrm>
              <a:custGeom>
                <a:avLst/>
                <a:gdLst/>
                <a:ahLst/>
                <a:cxnLst/>
                <a:rect l="l" t="t" r="r" b="b"/>
                <a:pathLst>
                  <a:path w="18152" h="40232" extrusionOk="0">
                    <a:moveTo>
                      <a:pt x="9076" y="1"/>
                    </a:moveTo>
                    <a:cubicBezTo>
                      <a:pt x="14088" y="1"/>
                      <a:pt x="18152" y="4064"/>
                      <a:pt x="18152" y="9076"/>
                    </a:cubicBezTo>
                    <a:lnTo>
                      <a:pt x="18152" y="31156"/>
                    </a:lnTo>
                    <a:cubicBezTo>
                      <a:pt x="18152" y="36167"/>
                      <a:pt x="14088" y="40231"/>
                      <a:pt x="9076" y="40231"/>
                    </a:cubicBezTo>
                    <a:cubicBezTo>
                      <a:pt x="4064" y="40231"/>
                      <a:pt x="1" y="36167"/>
                      <a:pt x="1" y="31156"/>
                    </a:cubicBezTo>
                    <a:lnTo>
                      <a:pt x="1" y="9076"/>
                    </a:lnTo>
                    <a:cubicBezTo>
                      <a:pt x="1" y="4064"/>
                      <a:pt x="4064" y="1"/>
                      <a:pt x="9076" y="1"/>
                    </a:cubicBezTo>
                    <a:close/>
                  </a:path>
                </a:pathLst>
              </a:custGeom>
              <a:solidFill>
                <a:schemeClr val="tx1"/>
              </a:solidFill>
              <a:ln>
                <a:noFill/>
              </a:ln>
            </p:spPr>
            <p:txBody>
              <a:bodyPr spcFirstLastPara="1" wrap="square" lIns="101113" tIns="101113" rIns="101113" bIns="101113" anchor="ctr" anchorCtr="0">
                <a:noAutofit/>
              </a:bodyPr>
              <a:lstStyle/>
              <a:p>
                <a:endParaRPr sz="1991" dirty="0">
                  <a:latin typeface="Mona Sans" pitchFamily="2" charset="77"/>
                </a:endParaRPr>
              </a:p>
            </p:txBody>
          </p:sp>
        </p:grpSp>
      </p:grpSp>
      <p:sp>
        <p:nvSpPr>
          <p:cNvPr id="12" name="Text Placeholder 2">
            <a:extLst>
              <a:ext uri="{FF2B5EF4-FFF2-40B4-BE49-F238E27FC236}">
                <a16:creationId xmlns:a16="http://schemas.microsoft.com/office/drawing/2014/main" id="{315022BC-584A-7126-2055-17EEFC75FFC5}"/>
              </a:ext>
            </a:extLst>
          </p:cNvPr>
          <p:cNvSpPr txBox="1">
            <a:spLocks/>
          </p:cNvSpPr>
          <p:nvPr/>
        </p:nvSpPr>
        <p:spPr>
          <a:xfrm>
            <a:off x="736425" y="2621031"/>
            <a:ext cx="5359575" cy="1366560"/>
          </a:xfrm>
          <a:prstGeom prst="rect">
            <a:avLst/>
          </a:prstGeom>
        </p:spPr>
        <p:txBody>
          <a:bodyPr lIns="91440" tIns="45720" rIns="91440" bIns="45720" anchor="t" anchorCtr="0">
            <a:noAutofit/>
          </a:bodyPr>
          <a:lstStyle>
            <a:lvl1pPr marL="0" indent="0" algn="l" defTabSz="914400" rtl="0" eaLnBrk="1" latinLnBrk="0" hangingPunct="1">
              <a:lnSpc>
                <a:spcPct val="90000"/>
              </a:lnSpc>
              <a:spcBef>
                <a:spcPts val="1000"/>
              </a:spcBef>
              <a:buFont typeface="Arial" panose="020B0604020202020204" pitchFamily="34" charset="0"/>
              <a:buNone/>
              <a:defRPr sz="2200" b="0" i="0" kern="1200">
                <a:solidFill>
                  <a:schemeClr val="tx1"/>
                </a:solidFill>
                <a:latin typeface="Mona-Sans Regular" pitchFamily="2" charset="77"/>
                <a:ea typeface="+mn-ea"/>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600" b="1" dirty="0" err="1">
                <a:latin typeface="Mona Sans"/>
                <a:cs typeface="Arial"/>
              </a:rPr>
              <a:t>Programación</a:t>
            </a:r>
            <a:r>
              <a:rPr lang="en-US" sz="3600" b="1" dirty="0">
                <a:latin typeface="Mona Sans"/>
                <a:cs typeface="Arial"/>
              </a:rPr>
              <a:t> con </a:t>
            </a:r>
            <a:r>
              <a:rPr lang="en-US" sz="3600" b="1" dirty="0" err="1">
                <a:latin typeface="Mona Sans"/>
                <a:cs typeface="Arial"/>
              </a:rPr>
              <a:t>agentes</a:t>
            </a:r>
            <a:endParaRPr lang="en-US" sz="3600" b="1" dirty="0"/>
          </a:p>
        </p:txBody>
      </p:sp>
      <p:sp>
        <p:nvSpPr>
          <p:cNvPr id="13" name="TextBox 12">
            <a:extLst>
              <a:ext uri="{FF2B5EF4-FFF2-40B4-BE49-F238E27FC236}">
                <a16:creationId xmlns:a16="http://schemas.microsoft.com/office/drawing/2014/main" id="{C14B57FF-8F8E-250A-B27A-36945D520A3B}"/>
              </a:ext>
            </a:extLst>
          </p:cNvPr>
          <p:cNvSpPr txBox="1"/>
          <p:nvPr/>
        </p:nvSpPr>
        <p:spPr>
          <a:xfrm>
            <a:off x="693336" y="3444211"/>
            <a:ext cx="5402664" cy="1968231"/>
          </a:xfrm>
          <a:prstGeom prst="rect">
            <a:avLst/>
          </a:prstGeom>
          <a:noFill/>
        </p:spPr>
        <p:txBody>
          <a:bodyPr wrap="square" lIns="91440" tIns="45720" rIns="91440" bIns="45720" anchor="t">
            <a:spAutoFit/>
          </a:bodyPr>
          <a:lstStyle/>
          <a:p>
            <a:r>
              <a:rPr lang="es-ES" b="1" dirty="0"/>
              <a:t>Acelera la entrega pasando del código a los resultados</a:t>
            </a:r>
          </a:p>
          <a:p>
            <a:endParaRPr lang="en-US" sz="1600" dirty="0">
              <a:ea typeface="+mn-lt"/>
              <a:cs typeface="+mn-lt"/>
            </a:endParaRPr>
          </a:p>
          <a:p>
            <a:r>
              <a:rPr lang="es-ES" dirty="0"/>
              <a:t>Programador en pareja autónomo de IA que planifica, ejecuta e itera en tareas de codificación de múltiples pasos, desde el editor hasta la terminal, y de las pruebas al depurador</a:t>
            </a:r>
            <a:endParaRPr lang="en-US" sz="1600" dirty="0">
              <a:ea typeface="+mn-lt"/>
              <a:cs typeface="+mn-lt"/>
            </a:endParaRPr>
          </a:p>
        </p:txBody>
      </p:sp>
      <p:pic>
        <p:nvPicPr>
          <p:cNvPr id="14" name="Picture 13">
            <a:extLst>
              <a:ext uri="{FF2B5EF4-FFF2-40B4-BE49-F238E27FC236}">
                <a16:creationId xmlns:a16="http://schemas.microsoft.com/office/drawing/2014/main" id="{56399557-C203-5BC5-FB47-DDF1D268F95B}"/>
              </a:ext>
            </a:extLst>
          </p:cNvPr>
          <p:cNvPicPr>
            <a:picLocks noChangeAspect="1"/>
          </p:cNvPicPr>
          <p:nvPr/>
        </p:nvPicPr>
        <p:blipFill>
          <a:blip r:embed="rId3">
            <a:extLst>
              <a:ext uri="{28A0092B-C50C-407E-A947-70E740481C1C}">
                <a14:useLocalDpi xmlns:a14="http://schemas.microsoft.com/office/drawing/2010/main"/>
              </a:ext>
            </a:extLst>
          </a:blip>
          <a:srcRect/>
          <a:stretch/>
        </p:blipFill>
        <p:spPr>
          <a:xfrm>
            <a:off x="6163277" y="358838"/>
            <a:ext cx="5096286" cy="4921957"/>
          </a:xfrm>
          <a:prstGeom prst="roundRect">
            <a:avLst>
              <a:gd name="adj" fmla="val 2500"/>
            </a:avLst>
          </a:prstGeom>
          <a:solidFill>
            <a:schemeClr val="bg1"/>
          </a:solidFill>
          <a:ln>
            <a:solidFill>
              <a:schemeClr val="tx2"/>
            </a:solidFill>
          </a:ln>
        </p:spPr>
      </p:pic>
      <p:pic>
        <p:nvPicPr>
          <p:cNvPr id="15" name="Picture 2">
            <a:extLst>
              <a:ext uri="{FF2B5EF4-FFF2-40B4-BE49-F238E27FC236}">
                <a16:creationId xmlns:a16="http://schemas.microsoft.com/office/drawing/2014/main" id="{D67E65C1-2590-6581-5F0D-D5BD6ED50D77}"/>
              </a:ext>
            </a:extLst>
          </p:cNvPr>
          <p:cNvPicPr>
            <a:picLocks noChangeAspect="1" noChangeArrowheads="1"/>
          </p:cNvPicPr>
          <p:nvPr/>
        </p:nvPicPr>
        <p:blipFill rotWithShape="1">
          <a:blip r:embed="rId4">
            <a:extLst>
              <a:ext uri="{28A0092B-C50C-407E-A947-70E740481C1C}">
                <a14:useLocalDpi xmlns:a14="http://schemas.microsoft.com/office/drawing/2010/main"/>
              </a:ext>
            </a:extLst>
          </a:blip>
          <a:srcRect/>
          <a:stretch/>
        </p:blipFill>
        <p:spPr bwMode="auto">
          <a:xfrm>
            <a:off x="7125641" y="439702"/>
            <a:ext cx="3459551" cy="49219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91223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81" name="Group 3080">
            <a:extLst>
              <a:ext uri="{FF2B5EF4-FFF2-40B4-BE49-F238E27FC236}">
                <a16:creationId xmlns:a16="http://schemas.microsoft.com/office/drawing/2014/main" id="{FAEF28A3-012D-4640-B8B8-1EF6EAF7233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3082" name="Rectangle 3081">
              <a:extLst>
                <a:ext uri="{FF2B5EF4-FFF2-40B4-BE49-F238E27FC236}">
                  <a16:creationId xmlns:a16="http://schemas.microsoft.com/office/drawing/2014/main" id="{F3B2F1C2-14D3-4A53-B329-323795BCFD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s-ES"/>
            </a:p>
          </p:txBody>
        </p:sp>
        <p:sp>
          <p:nvSpPr>
            <p:cNvPr id="3083" name="Oval 3082">
              <a:extLst>
                <a:ext uri="{FF2B5EF4-FFF2-40B4-BE49-F238E27FC236}">
                  <a16:creationId xmlns:a16="http://schemas.microsoft.com/office/drawing/2014/main" id="{194E879E-1515-4211-8F1B-B68A92B2C2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s-ES"/>
            </a:p>
          </p:txBody>
        </p:sp>
        <p:sp>
          <p:nvSpPr>
            <p:cNvPr id="3084" name="Oval 3083">
              <a:extLst>
                <a:ext uri="{FF2B5EF4-FFF2-40B4-BE49-F238E27FC236}">
                  <a16:creationId xmlns:a16="http://schemas.microsoft.com/office/drawing/2014/main" id="{F7137E7D-1F4E-498A-97D1-0E1FE6FC6F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s-ES"/>
            </a:p>
          </p:txBody>
        </p:sp>
        <p:sp>
          <p:nvSpPr>
            <p:cNvPr id="3085" name="Oval 3084">
              <a:extLst>
                <a:ext uri="{FF2B5EF4-FFF2-40B4-BE49-F238E27FC236}">
                  <a16:creationId xmlns:a16="http://schemas.microsoft.com/office/drawing/2014/main" id="{91375183-B6E5-43E0-B28F-39EC908385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s-ES"/>
            </a:p>
          </p:txBody>
        </p:sp>
        <p:sp>
          <p:nvSpPr>
            <p:cNvPr id="3086" name="Oval 3085">
              <a:extLst>
                <a:ext uri="{FF2B5EF4-FFF2-40B4-BE49-F238E27FC236}">
                  <a16:creationId xmlns:a16="http://schemas.microsoft.com/office/drawing/2014/main" id="{267F36BD-A8AF-4304-A662-1007CC1748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s-ES"/>
            </a:p>
          </p:txBody>
        </p:sp>
        <p:sp>
          <p:nvSpPr>
            <p:cNvPr id="3087" name="Oval 3086">
              <a:extLst>
                <a:ext uri="{FF2B5EF4-FFF2-40B4-BE49-F238E27FC236}">
                  <a16:creationId xmlns:a16="http://schemas.microsoft.com/office/drawing/2014/main" id="{15D9095F-2809-4A90-A032-250AC21C3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s-ES"/>
            </a:p>
          </p:txBody>
        </p:sp>
        <p:sp>
          <p:nvSpPr>
            <p:cNvPr id="3088" name="Freeform 5">
              <a:extLst>
                <a:ext uri="{FF2B5EF4-FFF2-40B4-BE49-F238E27FC236}">
                  <a16:creationId xmlns:a16="http://schemas.microsoft.com/office/drawing/2014/main" id="{9027D7BF-C282-4477-A406-245C3F2652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txBody>
            <a:bodyPr/>
            <a:lstStyle/>
            <a:p>
              <a:endParaRPr lang="es-ES"/>
            </a:p>
          </p:txBody>
        </p:sp>
        <p:sp>
          <p:nvSpPr>
            <p:cNvPr id="3089" name="Freeform 5">
              <a:extLst>
                <a:ext uri="{FF2B5EF4-FFF2-40B4-BE49-F238E27FC236}">
                  <a16:creationId xmlns:a16="http://schemas.microsoft.com/office/drawing/2014/main" id="{AC3C43D8-426E-472E-A8E8-C41BF7A876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txBody>
            <a:bodyPr/>
            <a:lstStyle/>
            <a:p>
              <a:endParaRPr lang="es-ES"/>
            </a:p>
          </p:txBody>
        </p:sp>
        <p:sp>
          <p:nvSpPr>
            <p:cNvPr id="3090" name="Freeform 5">
              <a:extLst>
                <a:ext uri="{FF2B5EF4-FFF2-40B4-BE49-F238E27FC236}">
                  <a16:creationId xmlns:a16="http://schemas.microsoft.com/office/drawing/2014/main" id="{52DCAE0E-B8DE-4C42-A48F-FA0C8345AC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es-ES"/>
            </a:p>
          </p:txBody>
        </p:sp>
      </p:grpSp>
      <p:sp>
        <p:nvSpPr>
          <p:cNvPr id="3092" name="Rectangle 3091">
            <a:extLst>
              <a:ext uri="{FF2B5EF4-FFF2-40B4-BE49-F238E27FC236}">
                <a16:creationId xmlns:a16="http://schemas.microsoft.com/office/drawing/2014/main" id="{59647F54-801D-44AB-8284-EDDFF77631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s-ES"/>
          </a:p>
        </p:txBody>
      </p:sp>
      <p:pic>
        <p:nvPicPr>
          <p:cNvPr id="3074" name="Picture 2">
            <a:extLst>
              <a:ext uri="{FF2B5EF4-FFF2-40B4-BE49-F238E27FC236}">
                <a16:creationId xmlns:a16="http://schemas.microsoft.com/office/drawing/2014/main" id="{A6AB2CA9-072C-F9B0-05DD-30204BA621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25801" r="1" b="39162"/>
          <a:stretch>
            <a:fillRect/>
          </a:stretch>
        </p:blipFill>
        <p:spPr bwMode="auto">
          <a:xfrm>
            <a:off x="477085" y="466162"/>
            <a:ext cx="11237832" cy="3937502"/>
          </a:xfrm>
          <a:custGeom>
            <a:avLst/>
            <a:gdLst/>
            <a:ahLst/>
            <a:cxnLst/>
            <a:rect l="l" t="t" r="r" b="b"/>
            <a:pathLst>
              <a:path w="12191695" h="5020241">
                <a:moveTo>
                  <a:pt x="0" y="0"/>
                </a:moveTo>
                <a:lnTo>
                  <a:pt x="12191695" y="0"/>
                </a:lnTo>
                <a:lnTo>
                  <a:pt x="12191695" y="4057991"/>
                </a:lnTo>
                <a:lnTo>
                  <a:pt x="11914945" y="4110187"/>
                </a:lnTo>
                <a:lnTo>
                  <a:pt x="11639412" y="4159931"/>
                </a:lnTo>
                <a:lnTo>
                  <a:pt x="11362661" y="4208624"/>
                </a:lnTo>
                <a:lnTo>
                  <a:pt x="11084690" y="4250310"/>
                </a:lnTo>
                <a:lnTo>
                  <a:pt x="10807939" y="4292347"/>
                </a:lnTo>
                <a:lnTo>
                  <a:pt x="10529968" y="4331582"/>
                </a:lnTo>
                <a:lnTo>
                  <a:pt x="10255655" y="4365211"/>
                </a:lnTo>
                <a:lnTo>
                  <a:pt x="9977684" y="4397089"/>
                </a:lnTo>
                <a:lnTo>
                  <a:pt x="9700933" y="4426165"/>
                </a:lnTo>
                <a:lnTo>
                  <a:pt x="9429058" y="4451387"/>
                </a:lnTo>
                <a:lnTo>
                  <a:pt x="9153526" y="4476609"/>
                </a:lnTo>
                <a:lnTo>
                  <a:pt x="8881651" y="4497628"/>
                </a:lnTo>
                <a:lnTo>
                  <a:pt x="8609776" y="4514092"/>
                </a:lnTo>
                <a:lnTo>
                  <a:pt x="8339121" y="4531258"/>
                </a:lnTo>
                <a:lnTo>
                  <a:pt x="8070903" y="4545620"/>
                </a:lnTo>
                <a:lnTo>
                  <a:pt x="7805124" y="4555779"/>
                </a:lnTo>
                <a:lnTo>
                  <a:pt x="7539345" y="4564537"/>
                </a:lnTo>
                <a:lnTo>
                  <a:pt x="7276005" y="4572944"/>
                </a:lnTo>
                <a:lnTo>
                  <a:pt x="7016322" y="4576798"/>
                </a:lnTo>
                <a:lnTo>
                  <a:pt x="6756639" y="4581001"/>
                </a:lnTo>
                <a:lnTo>
                  <a:pt x="6500613" y="4583103"/>
                </a:lnTo>
                <a:lnTo>
                  <a:pt x="6247026" y="4581001"/>
                </a:lnTo>
                <a:lnTo>
                  <a:pt x="5995877" y="4581001"/>
                </a:lnTo>
                <a:lnTo>
                  <a:pt x="5747167" y="4576798"/>
                </a:lnTo>
                <a:lnTo>
                  <a:pt x="5503333" y="4570492"/>
                </a:lnTo>
                <a:lnTo>
                  <a:pt x="5261938" y="4564537"/>
                </a:lnTo>
                <a:lnTo>
                  <a:pt x="5025418" y="4557881"/>
                </a:lnTo>
                <a:lnTo>
                  <a:pt x="4790118" y="4547722"/>
                </a:lnTo>
                <a:lnTo>
                  <a:pt x="4558477" y="4536862"/>
                </a:lnTo>
                <a:lnTo>
                  <a:pt x="4331710" y="4527054"/>
                </a:lnTo>
                <a:lnTo>
                  <a:pt x="3889152" y="4499379"/>
                </a:lnTo>
                <a:lnTo>
                  <a:pt x="3464881" y="4469954"/>
                </a:lnTo>
                <a:lnTo>
                  <a:pt x="3057678" y="4439126"/>
                </a:lnTo>
                <a:lnTo>
                  <a:pt x="2672421" y="4405147"/>
                </a:lnTo>
                <a:lnTo>
                  <a:pt x="2304232" y="4369765"/>
                </a:lnTo>
                <a:lnTo>
                  <a:pt x="1962864" y="4331582"/>
                </a:lnTo>
                <a:lnTo>
                  <a:pt x="1642223" y="4294099"/>
                </a:lnTo>
                <a:lnTo>
                  <a:pt x="1347183" y="4256616"/>
                </a:lnTo>
                <a:lnTo>
                  <a:pt x="1076528" y="4221235"/>
                </a:lnTo>
                <a:lnTo>
                  <a:pt x="836351" y="4187605"/>
                </a:lnTo>
                <a:lnTo>
                  <a:pt x="619339" y="4155727"/>
                </a:lnTo>
                <a:lnTo>
                  <a:pt x="436464" y="4129104"/>
                </a:lnTo>
                <a:lnTo>
                  <a:pt x="282848" y="4103881"/>
                </a:lnTo>
                <a:lnTo>
                  <a:pt x="71932" y="4067800"/>
                </a:lnTo>
                <a:lnTo>
                  <a:pt x="1" y="4055539"/>
                </a:lnTo>
                <a:lnTo>
                  <a:pt x="1" y="5020241"/>
                </a:lnTo>
                <a:lnTo>
                  <a:pt x="0" y="5020241"/>
                </a:lnTo>
                <a:close/>
              </a:path>
            </a:pathLst>
          </a:custGeom>
          <a:noFill/>
          <a:extLst>
            <a:ext uri="{909E8E84-426E-40DD-AFC4-6F175D3DCCD1}">
              <a14:hiddenFill xmlns:a14="http://schemas.microsoft.com/office/drawing/2010/main">
                <a:solidFill>
                  <a:srgbClr val="FFFFFF"/>
                </a:solidFill>
              </a14:hiddenFill>
            </a:ext>
          </a:extLst>
        </p:spPr>
      </p:pic>
      <p:sp>
        <p:nvSpPr>
          <p:cNvPr id="3094" name="Freeform 16">
            <a:extLst>
              <a:ext uri="{FF2B5EF4-FFF2-40B4-BE49-F238E27FC236}">
                <a16:creationId xmlns:a16="http://schemas.microsoft.com/office/drawing/2014/main" id="{E4F17063-EDA4-417B-946F-BA357F3B39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42856" y="3128074"/>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tx1">
              <a:alpha val="20000"/>
            </a:schemeClr>
          </a:solidFill>
          <a:ln>
            <a:noFill/>
          </a:ln>
        </p:spPr>
        <p:txBody>
          <a:bodyPr rtlCol="0" anchor="ctr"/>
          <a:lstStyle/>
          <a:p>
            <a:pPr algn="ctr"/>
            <a:endParaRPr lang="en-US" dirty="0">
              <a:solidFill>
                <a:schemeClr val="tx1"/>
              </a:solidFill>
            </a:endParaRPr>
          </a:p>
        </p:txBody>
      </p:sp>
      <p:sp>
        <p:nvSpPr>
          <p:cNvPr id="3096" name="Freeform: Shape 3095">
            <a:extLst>
              <a:ext uri="{FF2B5EF4-FFF2-40B4-BE49-F238E27FC236}">
                <a16:creationId xmlns:a16="http://schemas.microsoft.com/office/drawing/2014/main" id="{D36F3EEA-55D4-4677-80E7-92D00B8F34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58392"/>
            <a:ext cx="12192000" cy="3033446"/>
          </a:xfrm>
          <a:custGeom>
            <a:avLst/>
            <a:gdLst>
              <a:gd name="connsiteX0" fmla="*/ 1 w 12192000"/>
              <a:gd name="connsiteY0" fmla="*/ 0 h 2802467"/>
              <a:gd name="connsiteX1" fmla="*/ 71932 w 12192000"/>
              <a:gd name="connsiteY1" fmla="*/ 12261 h 2802467"/>
              <a:gd name="connsiteX2" fmla="*/ 282848 w 12192000"/>
              <a:gd name="connsiteY2" fmla="*/ 48342 h 2802467"/>
              <a:gd name="connsiteX3" fmla="*/ 436464 w 12192000"/>
              <a:gd name="connsiteY3" fmla="*/ 73565 h 2802467"/>
              <a:gd name="connsiteX4" fmla="*/ 619339 w 12192000"/>
              <a:gd name="connsiteY4" fmla="*/ 100188 h 2802467"/>
              <a:gd name="connsiteX5" fmla="*/ 836351 w 12192000"/>
              <a:gd name="connsiteY5" fmla="*/ 132066 h 2802467"/>
              <a:gd name="connsiteX6" fmla="*/ 1076528 w 12192000"/>
              <a:gd name="connsiteY6" fmla="*/ 165696 h 2802467"/>
              <a:gd name="connsiteX7" fmla="*/ 1347183 w 12192000"/>
              <a:gd name="connsiteY7" fmla="*/ 201077 h 2802467"/>
              <a:gd name="connsiteX8" fmla="*/ 1642223 w 12192000"/>
              <a:gd name="connsiteY8" fmla="*/ 238560 h 2802467"/>
              <a:gd name="connsiteX9" fmla="*/ 1962864 w 12192000"/>
              <a:gd name="connsiteY9" fmla="*/ 276043 h 2802467"/>
              <a:gd name="connsiteX10" fmla="*/ 2304232 w 12192000"/>
              <a:gd name="connsiteY10" fmla="*/ 314226 h 2802467"/>
              <a:gd name="connsiteX11" fmla="*/ 2672421 w 12192000"/>
              <a:gd name="connsiteY11" fmla="*/ 349608 h 2802467"/>
              <a:gd name="connsiteX12" fmla="*/ 3057678 w 12192000"/>
              <a:gd name="connsiteY12" fmla="*/ 383587 h 2802467"/>
              <a:gd name="connsiteX13" fmla="*/ 3464881 w 12192000"/>
              <a:gd name="connsiteY13" fmla="*/ 414415 h 2802467"/>
              <a:gd name="connsiteX14" fmla="*/ 3889152 w 12192000"/>
              <a:gd name="connsiteY14" fmla="*/ 443840 h 2802467"/>
              <a:gd name="connsiteX15" fmla="*/ 4331710 w 12192000"/>
              <a:gd name="connsiteY15" fmla="*/ 471515 h 2802467"/>
              <a:gd name="connsiteX16" fmla="*/ 4558476 w 12192000"/>
              <a:gd name="connsiteY16" fmla="*/ 481323 h 2802467"/>
              <a:gd name="connsiteX17" fmla="*/ 4790118 w 12192000"/>
              <a:gd name="connsiteY17" fmla="*/ 492183 h 2802467"/>
              <a:gd name="connsiteX18" fmla="*/ 5025418 w 12192000"/>
              <a:gd name="connsiteY18" fmla="*/ 502342 h 2802467"/>
              <a:gd name="connsiteX19" fmla="*/ 5261937 w 12192000"/>
              <a:gd name="connsiteY19" fmla="*/ 508998 h 2802467"/>
              <a:gd name="connsiteX20" fmla="*/ 5503332 w 12192000"/>
              <a:gd name="connsiteY20" fmla="*/ 514953 h 2802467"/>
              <a:gd name="connsiteX21" fmla="*/ 5747166 w 12192000"/>
              <a:gd name="connsiteY21" fmla="*/ 521259 h 2802467"/>
              <a:gd name="connsiteX22" fmla="*/ 5995877 w 12192000"/>
              <a:gd name="connsiteY22" fmla="*/ 525462 h 2802467"/>
              <a:gd name="connsiteX23" fmla="*/ 6247026 w 12192000"/>
              <a:gd name="connsiteY23" fmla="*/ 525462 h 2802467"/>
              <a:gd name="connsiteX24" fmla="*/ 6500613 w 12192000"/>
              <a:gd name="connsiteY24" fmla="*/ 527564 h 2802467"/>
              <a:gd name="connsiteX25" fmla="*/ 6756639 w 12192000"/>
              <a:gd name="connsiteY25" fmla="*/ 525462 h 2802467"/>
              <a:gd name="connsiteX26" fmla="*/ 7016322 w 12192000"/>
              <a:gd name="connsiteY26" fmla="*/ 521259 h 2802467"/>
              <a:gd name="connsiteX27" fmla="*/ 7276005 w 12192000"/>
              <a:gd name="connsiteY27" fmla="*/ 517405 h 2802467"/>
              <a:gd name="connsiteX28" fmla="*/ 7539345 w 12192000"/>
              <a:gd name="connsiteY28" fmla="*/ 508998 h 2802467"/>
              <a:gd name="connsiteX29" fmla="*/ 7805124 w 12192000"/>
              <a:gd name="connsiteY29" fmla="*/ 500240 h 2802467"/>
              <a:gd name="connsiteX30" fmla="*/ 8070903 w 12192000"/>
              <a:gd name="connsiteY30" fmla="*/ 490081 h 2802467"/>
              <a:gd name="connsiteX31" fmla="*/ 8339121 w 12192000"/>
              <a:gd name="connsiteY31" fmla="*/ 475719 h 2802467"/>
              <a:gd name="connsiteX32" fmla="*/ 8609776 w 12192000"/>
              <a:gd name="connsiteY32" fmla="*/ 458553 h 2802467"/>
              <a:gd name="connsiteX33" fmla="*/ 8881651 w 12192000"/>
              <a:gd name="connsiteY33" fmla="*/ 442089 h 2802467"/>
              <a:gd name="connsiteX34" fmla="*/ 9153526 w 12192000"/>
              <a:gd name="connsiteY34" fmla="*/ 421070 h 2802467"/>
              <a:gd name="connsiteX35" fmla="*/ 9429058 w 12192000"/>
              <a:gd name="connsiteY35" fmla="*/ 395848 h 2802467"/>
              <a:gd name="connsiteX36" fmla="*/ 9700933 w 12192000"/>
              <a:gd name="connsiteY36" fmla="*/ 370626 h 2802467"/>
              <a:gd name="connsiteX37" fmla="*/ 9977684 w 12192000"/>
              <a:gd name="connsiteY37" fmla="*/ 341550 h 2802467"/>
              <a:gd name="connsiteX38" fmla="*/ 10255655 w 12192000"/>
              <a:gd name="connsiteY38" fmla="*/ 309672 h 2802467"/>
              <a:gd name="connsiteX39" fmla="*/ 10529968 w 12192000"/>
              <a:gd name="connsiteY39" fmla="*/ 276043 h 2802467"/>
              <a:gd name="connsiteX40" fmla="*/ 10807939 w 12192000"/>
              <a:gd name="connsiteY40" fmla="*/ 236808 h 2802467"/>
              <a:gd name="connsiteX41" fmla="*/ 11084690 w 12192000"/>
              <a:gd name="connsiteY41" fmla="*/ 194771 h 2802467"/>
              <a:gd name="connsiteX42" fmla="*/ 11362661 w 12192000"/>
              <a:gd name="connsiteY42" fmla="*/ 153085 h 2802467"/>
              <a:gd name="connsiteX43" fmla="*/ 11639412 w 12192000"/>
              <a:gd name="connsiteY43" fmla="*/ 104392 h 2802467"/>
              <a:gd name="connsiteX44" fmla="*/ 11914945 w 12192000"/>
              <a:gd name="connsiteY44" fmla="*/ 54648 h 2802467"/>
              <a:gd name="connsiteX45" fmla="*/ 12191696 w 12192000"/>
              <a:gd name="connsiteY45" fmla="*/ 2452 h 2802467"/>
              <a:gd name="connsiteX46" fmla="*/ 12191696 w 12192000"/>
              <a:gd name="connsiteY46" fmla="*/ 2236410 h 2802467"/>
              <a:gd name="connsiteX47" fmla="*/ 12192000 w 12192000"/>
              <a:gd name="connsiteY47" fmla="*/ 2236410 h 2802467"/>
              <a:gd name="connsiteX48" fmla="*/ 12192000 w 12192000"/>
              <a:gd name="connsiteY48" fmla="*/ 2802467 h 2802467"/>
              <a:gd name="connsiteX49" fmla="*/ 12191696 w 12192000"/>
              <a:gd name="connsiteY49" fmla="*/ 2802467 h 2802467"/>
              <a:gd name="connsiteX50" fmla="*/ 0 w 12192000"/>
              <a:gd name="connsiteY50" fmla="*/ 2802467 h 2802467"/>
              <a:gd name="connsiteX51" fmla="*/ 0 w 12192000"/>
              <a:gd name="connsiteY51" fmla="*/ 2236410 h 2802467"/>
              <a:gd name="connsiteX52" fmla="*/ 1 w 12192000"/>
              <a:gd name="connsiteY52" fmla="*/ 2236410 h 2802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2192000" h="2802467">
                <a:moveTo>
                  <a:pt x="1" y="0"/>
                </a:moveTo>
                <a:lnTo>
                  <a:pt x="71932" y="12261"/>
                </a:lnTo>
                <a:lnTo>
                  <a:pt x="282848" y="48342"/>
                </a:lnTo>
                <a:lnTo>
                  <a:pt x="436464" y="73565"/>
                </a:lnTo>
                <a:lnTo>
                  <a:pt x="619339" y="100188"/>
                </a:lnTo>
                <a:lnTo>
                  <a:pt x="836351" y="132066"/>
                </a:lnTo>
                <a:lnTo>
                  <a:pt x="1076528" y="165696"/>
                </a:lnTo>
                <a:lnTo>
                  <a:pt x="1347183" y="201077"/>
                </a:lnTo>
                <a:lnTo>
                  <a:pt x="1642223" y="238560"/>
                </a:lnTo>
                <a:lnTo>
                  <a:pt x="1962864" y="276043"/>
                </a:lnTo>
                <a:lnTo>
                  <a:pt x="2304232" y="314226"/>
                </a:lnTo>
                <a:lnTo>
                  <a:pt x="2672421" y="349608"/>
                </a:lnTo>
                <a:lnTo>
                  <a:pt x="3057678" y="383587"/>
                </a:lnTo>
                <a:lnTo>
                  <a:pt x="3464881" y="414415"/>
                </a:lnTo>
                <a:lnTo>
                  <a:pt x="3889152" y="443840"/>
                </a:lnTo>
                <a:lnTo>
                  <a:pt x="4331710" y="471515"/>
                </a:lnTo>
                <a:lnTo>
                  <a:pt x="4558476" y="481323"/>
                </a:lnTo>
                <a:lnTo>
                  <a:pt x="4790118" y="492183"/>
                </a:lnTo>
                <a:lnTo>
                  <a:pt x="5025418" y="502342"/>
                </a:lnTo>
                <a:lnTo>
                  <a:pt x="5261937" y="508998"/>
                </a:lnTo>
                <a:lnTo>
                  <a:pt x="5503332" y="514953"/>
                </a:lnTo>
                <a:lnTo>
                  <a:pt x="5747166" y="521259"/>
                </a:lnTo>
                <a:lnTo>
                  <a:pt x="5995877" y="525462"/>
                </a:lnTo>
                <a:lnTo>
                  <a:pt x="6247026" y="525462"/>
                </a:lnTo>
                <a:lnTo>
                  <a:pt x="6500613" y="527564"/>
                </a:lnTo>
                <a:lnTo>
                  <a:pt x="6756639" y="525462"/>
                </a:lnTo>
                <a:lnTo>
                  <a:pt x="7016322" y="521259"/>
                </a:lnTo>
                <a:lnTo>
                  <a:pt x="7276005" y="517405"/>
                </a:lnTo>
                <a:lnTo>
                  <a:pt x="7539345" y="508998"/>
                </a:lnTo>
                <a:lnTo>
                  <a:pt x="7805124" y="500240"/>
                </a:lnTo>
                <a:lnTo>
                  <a:pt x="8070903" y="490081"/>
                </a:lnTo>
                <a:lnTo>
                  <a:pt x="8339121" y="475719"/>
                </a:lnTo>
                <a:lnTo>
                  <a:pt x="8609776" y="458553"/>
                </a:lnTo>
                <a:lnTo>
                  <a:pt x="8881651" y="442089"/>
                </a:lnTo>
                <a:lnTo>
                  <a:pt x="9153526" y="421070"/>
                </a:lnTo>
                <a:lnTo>
                  <a:pt x="9429058" y="395848"/>
                </a:lnTo>
                <a:lnTo>
                  <a:pt x="9700933" y="370626"/>
                </a:lnTo>
                <a:lnTo>
                  <a:pt x="9977684" y="341550"/>
                </a:lnTo>
                <a:lnTo>
                  <a:pt x="10255655" y="309672"/>
                </a:lnTo>
                <a:lnTo>
                  <a:pt x="10529968" y="276043"/>
                </a:lnTo>
                <a:lnTo>
                  <a:pt x="10807939" y="236808"/>
                </a:lnTo>
                <a:lnTo>
                  <a:pt x="11084690" y="194771"/>
                </a:lnTo>
                <a:lnTo>
                  <a:pt x="11362661" y="153085"/>
                </a:lnTo>
                <a:lnTo>
                  <a:pt x="11639412" y="104392"/>
                </a:lnTo>
                <a:lnTo>
                  <a:pt x="11914945" y="54648"/>
                </a:lnTo>
                <a:lnTo>
                  <a:pt x="12191696" y="2452"/>
                </a:lnTo>
                <a:lnTo>
                  <a:pt x="12191696" y="2236410"/>
                </a:lnTo>
                <a:lnTo>
                  <a:pt x="12192000" y="2236410"/>
                </a:lnTo>
                <a:lnTo>
                  <a:pt x="12192000" y="2802467"/>
                </a:lnTo>
                <a:lnTo>
                  <a:pt x="12191696" y="2802467"/>
                </a:lnTo>
                <a:lnTo>
                  <a:pt x="0" y="2802467"/>
                </a:lnTo>
                <a:lnTo>
                  <a:pt x="0" y="2236410"/>
                </a:lnTo>
                <a:lnTo>
                  <a:pt x="1" y="2236410"/>
                </a:lnTo>
                <a:close/>
              </a:path>
            </a:pathLst>
          </a:cu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3098" name="Freeform 5">
            <a:extLst>
              <a:ext uri="{FF2B5EF4-FFF2-40B4-BE49-F238E27FC236}">
                <a16:creationId xmlns:a16="http://schemas.microsoft.com/office/drawing/2014/main" id="{C91E93A7-6C7F-4F77-9CB0-280D958EF4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txBody>
          <a:bodyPr/>
          <a:lstStyle/>
          <a:p>
            <a:endParaRPr lang="es-ES"/>
          </a:p>
        </p:txBody>
      </p:sp>
      <p:graphicFrame>
        <p:nvGraphicFramePr>
          <p:cNvPr id="3076" name="CuadroTexto 7">
            <a:extLst>
              <a:ext uri="{FF2B5EF4-FFF2-40B4-BE49-F238E27FC236}">
                <a16:creationId xmlns:a16="http://schemas.microsoft.com/office/drawing/2014/main" id="{FE4B357D-AC81-82AC-7009-6475FDBBF5F9}"/>
              </a:ext>
            </a:extLst>
          </p:cNvPr>
          <p:cNvGraphicFramePr/>
          <p:nvPr>
            <p:extLst>
              <p:ext uri="{D42A27DB-BD31-4B8C-83A1-F6EECF244321}">
                <p14:modId xmlns:p14="http://schemas.microsoft.com/office/powerpoint/2010/main" val="2332201036"/>
              </p:ext>
            </p:extLst>
          </p:nvPr>
        </p:nvGraphicFramePr>
        <p:xfrm>
          <a:off x="6375894" y="4110824"/>
          <a:ext cx="4772509" cy="190897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4111381181"/>
      </p:ext>
    </p:extLst>
  </p:cSld>
  <p:clrMapOvr>
    <a:overrideClrMapping bg1="dk1" tx1="lt1" bg2="dk2" tx2="lt2" accent1="accent1" accent2="accent2" accent3="accent3" accent4="accent4" accent5="accent5" accent6="accent6" hlink="hlink" folHlink="folHlink"/>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1D3C7"/>
        </a:solidFill>
        <a:effectLst/>
      </p:bgPr>
    </p:bg>
    <p:spTree>
      <p:nvGrpSpPr>
        <p:cNvPr id="1" name=""/>
        <p:cNvGrpSpPr/>
        <p:nvPr/>
      </p:nvGrpSpPr>
      <p:grpSpPr>
        <a:xfrm>
          <a:off x="0" y="0"/>
          <a:ext cx="0" cy="0"/>
          <a:chOff x="0" y="0"/>
          <a:chExt cx="0" cy="0"/>
        </a:xfrm>
      </p:grpSpPr>
      <p:sp>
        <p:nvSpPr>
          <p:cNvPr id="15" name="Title 5">
            <a:extLst>
              <a:ext uri="{FF2B5EF4-FFF2-40B4-BE49-F238E27FC236}">
                <a16:creationId xmlns:a16="http://schemas.microsoft.com/office/drawing/2014/main" id="{93CC975A-CB73-4CF7-4DE8-4C8B9CE2C6EA}"/>
              </a:ext>
            </a:extLst>
          </p:cNvPr>
          <p:cNvSpPr txBox="1">
            <a:spLocks/>
          </p:cNvSpPr>
          <p:nvPr/>
        </p:nvSpPr>
        <p:spPr>
          <a:xfrm>
            <a:off x="7617493" y="3440255"/>
            <a:ext cx="3475037" cy="1642268"/>
          </a:xfrm>
          <a:prstGeom prst="rect">
            <a:avLst/>
          </a:prstGeom>
        </p:spPr>
        <p:txBody>
          <a:bodyPr vert="horz" wrap="square" lIns="0" tIns="0" rIns="0" bIns="0" rtlCol="0">
            <a:norm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spcBef>
                <a:spcPts val="0"/>
              </a:spcBef>
              <a:spcAft>
                <a:spcPts val="600"/>
              </a:spcAft>
              <a:buSzPct val="90000"/>
            </a:pPr>
            <a:endParaRPr lang="en-US" sz="1400" kern="1200" spc="0" baseline="0" dirty="0">
              <a:latin typeface="+mn-lt"/>
            </a:endParaRPr>
          </a:p>
        </p:txBody>
      </p:sp>
      <p:sp>
        <p:nvSpPr>
          <p:cNvPr id="25" name="Title 5">
            <a:extLst>
              <a:ext uri="{FF2B5EF4-FFF2-40B4-BE49-F238E27FC236}">
                <a16:creationId xmlns:a16="http://schemas.microsoft.com/office/drawing/2014/main" id="{57BB3B8B-90B2-E32C-C3DA-89F6286FB9F1}"/>
              </a:ext>
            </a:extLst>
          </p:cNvPr>
          <p:cNvSpPr txBox="1">
            <a:spLocks/>
          </p:cNvSpPr>
          <p:nvPr/>
        </p:nvSpPr>
        <p:spPr>
          <a:xfrm>
            <a:off x="625998" y="1311612"/>
            <a:ext cx="4337886" cy="1526441"/>
          </a:xfrm>
          <a:prstGeom prst="rect">
            <a:avLst/>
          </a:prstGeom>
        </p:spPr>
        <p:txBody>
          <a:bodyPr vert="horz" wrap="square" lIns="0" tIns="0" rIns="0" bIns="0" rtlCol="0">
            <a:norm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nSpc>
                <a:spcPct val="90000"/>
              </a:lnSpc>
              <a:spcBef>
                <a:spcPts val="0"/>
              </a:spcBef>
              <a:spcAft>
                <a:spcPts val="600"/>
              </a:spcAft>
              <a:buSzPct val="90000"/>
            </a:pPr>
            <a:endParaRPr lang="en-US" sz="1400" kern="1200" spc="0" baseline="0" dirty="0">
              <a:latin typeface="+mn-lt"/>
            </a:endParaRPr>
          </a:p>
        </p:txBody>
      </p:sp>
      <p:sp>
        <p:nvSpPr>
          <p:cNvPr id="59" name="Title 5">
            <a:extLst>
              <a:ext uri="{FF2B5EF4-FFF2-40B4-BE49-F238E27FC236}">
                <a16:creationId xmlns:a16="http://schemas.microsoft.com/office/drawing/2014/main" id="{1653E6BB-793D-5401-6B38-AC971CF6F05D}"/>
              </a:ext>
            </a:extLst>
          </p:cNvPr>
          <p:cNvSpPr>
            <a:spLocks noGrp="1"/>
          </p:cNvSpPr>
          <p:nvPr>
            <p:ph type="title"/>
          </p:nvPr>
        </p:nvSpPr>
        <p:spPr>
          <a:xfrm>
            <a:off x="574229" y="417022"/>
            <a:ext cx="10914927" cy="430887"/>
          </a:xfrm>
        </p:spPr>
        <p:txBody>
          <a:bodyPr/>
          <a:lstStyle/>
          <a:p>
            <a:r>
              <a:rPr lang="en-US" sz="2800" b="1" dirty="0"/>
              <a:t>The need for MCP arises – a Timeline</a:t>
            </a:r>
          </a:p>
        </p:txBody>
      </p:sp>
      <p:cxnSp>
        <p:nvCxnSpPr>
          <p:cNvPr id="10" name="Straight Connector 9">
            <a:extLst>
              <a:ext uri="{FF2B5EF4-FFF2-40B4-BE49-F238E27FC236}">
                <a16:creationId xmlns:a16="http://schemas.microsoft.com/office/drawing/2014/main" id="{CDD06B03-A54E-D31D-99EA-FF19A2B565F8}"/>
              </a:ext>
            </a:extLst>
          </p:cNvPr>
          <p:cNvCxnSpPr>
            <a:cxnSpLocks/>
          </p:cNvCxnSpPr>
          <p:nvPr/>
        </p:nvCxnSpPr>
        <p:spPr>
          <a:xfrm flipH="1">
            <a:off x="4963886" y="1413111"/>
            <a:ext cx="1067805"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9456A344-34B3-91A1-91F5-3A27A51C0AF1}"/>
              </a:ext>
            </a:extLst>
          </p:cNvPr>
          <p:cNvCxnSpPr>
            <a:cxnSpLocks/>
          </p:cNvCxnSpPr>
          <p:nvPr/>
        </p:nvCxnSpPr>
        <p:spPr>
          <a:xfrm>
            <a:off x="6031691" y="1413111"/>
            <a:ext cx="0" cy="526346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F64C030C-F758-9507-15C0-EF5C9086068A}"/>
              </a:ext>
            </a:extLst>
          </p:cNvPr>
          <p:cNvCxnSpPr>
            <a:cxnSpLocks/>
          </p:cNvCxnSpPr>
          <p:nvPr/>
        </p:nvCxnSpPr>
        <p:spPr>
          <a:xfrm flipH="1">
            <a:off x="6031691" y="3301756"/>
            <a:ext cx="1431877"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9" name="Picture 8" descr="A logo of a network&#10;&#10;AI-generated content may be incorrect.">
            <a:extLst>
              <a:ext uri="{FF2B5EF4-FFF2-40B4-BE49-F238E27FC236}">
                <a16:creationId xmlns:a16="http://schemas.microsoft.com/office/drawing/2014/main" id="{53F1C3B1-E976-2B72-5499-2AC76A9937E0}"/>
              </a:ext>
            </a:extLst>
          </p:cNvPr>
          <p:cNvPicPr>
            <a:picLocks noChangeAspect="1"/>
          </p:cNvPicPr>
          <p:nvPr/>
        </p:nvPicPr>
        <p:blipFill>
          <a:blip r:embed="rId3">
            <a:extLst>
              <a:ext uri="{28A0092B-C50C-407E-A947-70E740481C1C}">
                <a14:useLocalDpi xmlns:a14="http://schemas.microsoft.com/office/drawing/2010/main"/>
              </a:ext>
            </a:extLst>
          </a:blip>
          <a:srcRect/>
          <a:stretch>
            <a:fillRect/>
          </a:stretch>
        </p:blipFill>
        <p:spPr>
          <a:xfrm>
            <a:off x="5445931" y="933954"/>
            <a:ext cx="1171520" cy="117152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cxnSp>
        <p:nvCxnSpPr>
          <p:cNvPr id="13" name="Straight Connector 12">
            <a:extLst>
              <a:ext uri="{FF2B5EF4-FFF2-40B4-BE49-F238E27FC236}">
                <a16:creationId xmlns:a16="http://schemas.microsoft.com/office/drawing/2014/main" id="{3829D392-B210-AF74-3F3B-1C6A0AE62623}"/>
              </a:ext>
            </a:extLst>
          </p:cNvPr>
          <p:cNvCxnSpPr>
            <a:cxnSpLocks/>
          </p:cNvCxnSpPr>
          <p:nvPr/>
        </p:nvCxnSpPr>
        <p:spPr>
          <a:xfrm flipH="1">
            <a:off x="4355524" y="5475395"/>
            <a:ext cx="1676167"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6" name="Text Placeholder 6">
            <a:extLst>
              <a:ext uri="{FF2B5EF4-FFF2-40B4-BE49-F238E27FC236}">
                <a16:creationId xmlns:a16="http://schemas.microsoft.com/office/drawing/2014/main" id="{45C0371B-731A-1AC9-7E04-75279A241990}"/>
              </a:ext>
            </a:extLst>
          </p:cNvPr>
          <p:cNvSpPr txBox="1">
            <a:spLocks/>
          </p:cNvSpPr>
          <p:nvPr/>
        </p:nvSpPr>
        <p:spPr>
          <a:xfrm>
            <a:off x="7617493" y="3163256"/>
            <a:ext cx="4177343" cy="276999"/>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b="1" dirty="0" err="1">
                <a:latin typeface="+mn-lt"/>
              </a:rPr>
              <a:t>Integración</a:t>
            </a:r>
            <a:r>
              <a:rPr lang="en-US" b="1" dirty="0">
                <a:latin typeface="+mn-lt"/>
              </a:rPr>
              <a:t> del chaos!!!</a:t>
            </a:r>
            <a:endParaRPr lang="en-US" sz="2400" b="1" dirty="0">
              <a:latin typeface="+mn-lt"/>
            </a:endParaRPr>
          </a:p>
        </p:txBody>
      </p:sp>
      <p:sp>
        <p:nvSpPr>
          <p:cNvPr id="17" name="Text Placeholder 6">
            <a:extLst>
              <a:ext uri="{FF2B5EF4-FFF2-40B4-BE49-F238E27FC236}">
                <a16:creationId xmlns:a16="http://schemas.microsoft.com/office/drawing/2014/main" id="{D754ABFF-7A18-DB68-4C21-B92A5787DCA9}"/>
              </a:ext>
            </a:extLst>
          </p:cNvPr>
          <p:cNvSpPr txBox="1">
            <a:spLocks/>
          </p:cNvSpPr>
          <p:nvPr/>
        </p:nvSpPr>
        <p:spPr>
          <a:xfrm>
            <a:off x="625998" y="1242715"/>
            <a:ext cx="4899515" cy="553998"/>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s-ES" b="1" dirty="0">
                <a:solidFill>
                  <a:schemeClr val="bg1"/>
                </a:solidFill>
              </a:rPr>
              <a:t>Las herramientas son fundamentales para el rendimiento del agente</a:t>
            </a:r>
            <a:endParaRPr lang="en-US" sz="2400" b="1" dirty="0">
              <a:solidFill>
                <a:schemeClr val="bg1"/>
              </a:solidFill>
              <a:latin typeface="+mn-lt"/>
            </a:endParaRPr>
          </a:p>
        </p:txBody>
      </p:sp>
      <p:pic>
        <p:nvPicPr>
          <p:cNvPr id="63" name="Picture 62">
            <a:extLst>
              <a:ext uri="{FF2B5EF4-FFF2-40B4-BE49-F238E27FC236}">
                <a16:creationId xmlns:a16="http://schemas.microsoft.com/office/drawing/2014/main" id="{15FD3D1D-ACA9-382F-11F6-963696BABDB3}"/>
              </a:ext>
            </a:extLst>
          </p:cNvPr>
          <p:cNvPicPr>
            <a:picLocks noChangeAspect="1"/>
          </p:cNvPicPr>
          <p:nvPr/>
        </p:nvPicPr>
        <p:blipFill>
          <a:blip r:embed="rId4"/>
          <a:stretch>
            <a:fillRect/>
          </a:stretch>
        </p:blipFill>
        <p:spPr>
          <a:xfrm>
            <a:off x="5186962" y="2584631"/>
            <a:ext cx="1728225" cy="161631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20" name="Text Placeholder 6">
            <a:extLst>
              <a:ext uri="{FF2B5EF4-FFF2-40B4-BE49-F238E27FC236}">
                <a16:creationId xmlns:a16="http://schemas.microsoft.com/office/drawing/2014/main" id="{C9BF0C32-DA60-85E1-A982-949A4BB365E7}"/>
              </a:ext>
            </a:extLst>
          </p:cNvPr>
          <p:cNvSpPr txBox="1">
            <a:spLocks/>
          </p:cNvSpPr>
          <p:nvPr/>
        </p:nvSpPr>
        <p:spPr>
          <a:xfrm>
            <a:off x="880434" y="5329219"/>
            <a:ext cx="4456167" cy="276999"/>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s-ES" b="1" dirty="0"/>
              <a:t>La necesidad de un estándar </a:t>
            </a:r>
            <a:r>
              <a:rPr lang="en-US" b="1" dirty="0">
                <a:latin typeface="+mn-lt"/>
              </a:rPr>
              <a:t>(MCP)</a:t>
            </a:r>
            <a:endParaRPr lang="en-US" sz="2400" b="1" dirty="0">
              <a:latin typeface="+mn-lt"/>
            </a:endParaRPr>
          </a:p>
        </p:txBody>
      </p:sp>
      <p:pic>
        <p:nvPicPr>
          <p:cNvPr id="1027" name="Picture 1026">
            <a:extLst>
              <a:ext uri="{FF2B5EF4-FFF2-40B4-BE49-F238E27FC236}">
                <a16:creationId xmlns:a16="http://schemas.microsoft.com/office/drawing/2014/main" id="{F5A4D908-B5C7-3213-AB12-63706E2B3F42}"/>
              </a:ext>
            </a:extLst>
          </p:cNvPr>
          <p:cNvPicPr>
            <a:picLocks noChangeAspect="1"/>
          </p:cNvPicPr>
          <p:nvPr/>
        </p:nvPicPr>
        <p:blipFill>
          <a:blip r:embed="rId5"/>
          <a:stretch>
            <a:fillRect/>
          </a:stretch>
        </p:blipFill>
        <p:spPr>
          <a:xfrm>
            <a:off x="4963884" y="4559321"/>
            <a:ext cx="2269389" cy="215651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1761214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nodePh="1">
                                  <p:stCondLst>
                                    <p:cond delay="0"/>
                                  </p:stCondLst>
                                  <p:endCondLst>
                                    <p:cond evt="begin" delay="0">
                                      <p:tn val="16"/>
                                    </p:cond>
                                  </p:endCondLst>
                                  <p:childTnLst>
                                    <p:set>
                                      <p:cBhvr>
                                        <p:cTn id="17" dur="1" fill="hold">
                                          <p:stCondLst>
                                            <p:cond delay="0"/>
                                          </p:stCondLst>
                                        </p:cTn>
                                        <p:tgtEl>
                                          <p:spTgt spid="25"/>
                                        </p:tgtEl>
                                        <p:attrNameLst>
                                          <p:attrName>style.visibility</p:attrName>
                                        </p:attrNameLst>
                                      </p:cBhvr>
                                      <p:to>
                                        <p:strVal val="visible"/>
                                      </p:to>
                                    </p:set>
                                    <p:animEffect transition="in" filter="fade">
                                      <p:cBhvr>
                                        <p:cTn id="18" dur="500"/>
                                        <p:tgtEl>
                                          <p:spTgt spid="25"/>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63"/>
                                        </p:tgtEl>
                                        <p:attrNameLst>
                                          <p:attrName>style.visibility</p:attrName>
                                        </p:attrNameLst>
                                      </p:cBhvr>
                                      <p:to>
                                        <p:strVal val="visible"/>
                                      </p:to>
                                    </p:set>
                                    <p:anim calcmode="lin" valueType="num">
                                      <p:cBhvr additive="base">
                                        <p:cTn id="23" dur="500" fill="hold"/>
                                        <p:tgtEl>
                                          <p:spTgt spid="63"/>
                                        </p:tgtEl>
                                        <p:attrNameLst>
                                          <p:attrName>ppt_x</p:attrName>
                                        </p:attrNameLst>
                                      </p:cBhvr>
                                      <p:tavLst>
                                        <p:tav tm="0">
                                          <p:val>
                                            <p:strVal val="#ppt_x"/>
                                          </p:val>
                                        </p:tav>
                                        <p:tav tm="100000">
                                          <p:val>
                                            <p:strVal val="#ppt_x"/>
                                          </p:val>
                                        </p:tav>
                                      </p:tavLst>
                                    </p:anim>
                                    <p:anim calcmode="lin" valueType="num">
                                      <p:cBhvr additive="base">
                                        <p:cTn id="24" dur="500" fill="hold"/>
                                        <p:tgtEl>
                                          <p:spTgt spid="63"/>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500"/>
                                        <p:tgtEl>
                                          <p:spTgt spid="16"/>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nodePh="1">
                                  <p:stCondLst>
                                    <p:cond delay="0"/>
                                  </p:stCondLst>
                                  <p:endCondLst>
                                    <p:cond evt="begin" delay="0">
                                      <p:tn val="32"/>
                                    </p:cond>
                                  </p:endCondLst>
                                  <p:childTnLst>
                                    <p:set>
                                      <p:cBhvr>
                                        <p:cTn id="33" dur="1" fill="hold">
                                          <p:stCondLst>
                                            <p:cond delay="0"/>
                                          </p:stCondLst>
                                        </p:cTn>
                                        <p:tgtEl>
                                          <p:spTgt spid="15"/>
                                        </p:tgtEl>
                                        <p:attrNameLst>
                                          <p:attrName>style.visibility</p:attrName>
                                        </p:attrNameLst>
                                      </p:cBhvr>
                                      <p:to>
                                        <p:strVal val="visible"/>
                                      </p:to>
                                    </p:set>
                                    <p:animEffect transition="in" filter="fade">
                                      <p:cBhvr>
                                        <p:cTn id="34" dur="500"/>
                                        <p:tgtEl>
                                          <p:spTgt spid="15"/>
                                        </p:tgtEl>
                                      </p:cBhvr>
                                    </p:animEffect>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1027"/>
                                        </p:tgtEl>
                                        <p:attrNameLst>
                                          <p:attrName>style.visibility</p:attrName>
                                        </p:attrNameLst>
                                      </p:cBhvr>
                                      <p:to>
                                        <p:strVal val="visible"/>
                                      </p:to>
                                    </p:set>
                                    <p:anim calcmode="lin" valueType="num">
                                      <p:cBhvr additive="base">
                                        <p:cTn id="39" dur="500" fill="hold"/>
                                        <p:tgtEl>
                                          <p:spTgt spid="1027"/>
                                        </p:tgtEl>
                                        <p:attrNameLst>
                                          <p:attrName>ppt_x</p:attrName>
                                        </p:attrNameLst>
                                      </p:cBhvr>
                                      <p:tavLst>
                                        <p:tav tm="0">
                                          <p:val>
                                            <p:strVal val="#ppt_x"/>
                                          </p:val>
                                        </p:tav>
                                        <p:tav tm="100000">
                                          <p:val>
                                            <p:strVal val="#ppt_x"/>
                                          </p:val>
                                        </p:tav>
                                      </p:tavLst>
                                    </p:anim>
                                    <p:anim calcmode="lin" valueType="num">
                                      <p:cBhvr additive="base">
                                        <p:cTn id="40" dur="500" fill="hold"/>
                                        <p:tgtEl>
                                          <p:spTgt spid="1027"/>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20"/>
                                        </p:tgtEl>
                                        <p:attrNameLst>
                                          <p:attrName>style.visibility</p:attrName>
                                        </p:attrNameLst>
                                      </p:cBhvr>
                                      <p:to>
                                        <p:strVal val="visible"/>
                                      </p:to>
                                    </p:set>
                                    <p:animEffect transition="in" filter="fade">
                                      <p:cBhvr>
                                        <p:cTn id="45"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5" grpId="0"/>
      <p:bldP spid="16" grpId="0"/>
      <p:bldP spid="17" grpId="0"/>
      <p:bldP spid="20" grpId="0"/>
    </p:bldLst>
  </p:timing>
</p:sld>
</file>

<file path=ppt/slides/slide7.xml><?xml version="1.0" encoding="utf-8"?>
<p:sld xmlns:a="http://schemas.openxmlformats.org/drawingml/2006/main" xmlns:r="http://schemas.openxmlformats.org/officeDocument/2006/relationships" xmlns:p="http://schemas.openxmlformats.org/presentationml/2006/main" show="0">
  <p:cSld>
    <p:bg>
      <p:bgPr>
        <a:solidFill>
          <a:srgbClr val="E1D3C7"/>
        </a:solidFill>
        <a:effectLst/>
      </p:bgPr>
    </p:bg>
    <p:spTree>
      <p:nvGrpSpPr>
        <p:cNvPr id="1" name="">
          <a:extLst>
            <a:ext uri="{FF2B5EF4-FFF2-40B4-BE49-F238E27FC236}">
              <a16:creationId xmlns:a16="http://schemas.microsoft.com/office/drawing/2014/main" id="{411C09DD-1CBC-A220-ACB1-C6B937A7704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96D5BDC-54B2-00EA-D86C-1D0BABA9DEDD}"/>
              </a:ext>
            </a:extLst>
          </p:cNvPr>
          <p:cNvSpPr>
            <a:spLocks noGrp="1"/>
          </p:cNvSpPr>
          <p:nvPr>
            <p:ph type="title"/>
          </p:nvPr>
        </p:nvSpPr>
        <p:spPr>
          <a:xfrm>
            <a:off x="452387" y="1683286"/>
            <a:ext cx="11275629" cy="2708434"/>
          </a:xfrm>
        </p:spPr>
        <p:txBody>
          <a:bodyPr/>
          <a:lstStyle/>
          <a:p>
            <a:pPr algn="ctr"/>
            <a:r>
              <a:rPr lang="en-US" sz="4400" b="0" i="0" dirty="0">
                <a:effectLst/>
              </a:rPr>
              <a:t>MCP is an open protocol that standardizes how applications provide context to LLMs.</a:t>
            </a:r>
            <a:br>
              <a:rPr lang="en-US" sz="4400" b="0" i="0" dirty="0">
                <a:effectLst/>
              </a:rPr>
            </a:br>
            <a:br>
              <a:rPr lang="en-US" sz="4400" b="0" i="0" dirty="0">
                <a:effectLst/>
              </a:rPr>
            </a:br>
            <a:r>
              <a:rPr lang="en-US" sz="4400" b="0" i="1" dirty="0">
                <a:effectLst/>
              </a:rPr>
              <a:t>It’s like USB-C but for AI </a:t>
            </a:r>
            <a:endParaRPr lang="en-US" sz="4400" i="1" dirty="0"/>
          </a:p>
        </p:txBody>
      </p:sp>
    </p:spTree>
    <p:extLst>
      <p:ext uri="{BB962C8B-B14F-4D97-AF65-F5344CB8AC3E}">
        <p14:creationId xmlns:p14="http://schemas.microsoft.com/office/powerpoint/2010/main" val="4288818649"/>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show="0">
  <p:cSld>
    <p:bg>
      <p:bgPr>
        <a:solidFill>
          <a:srgbClr val="E1D3C7"/>
        </a:solidFill>
        <a:effectLst/>
      </p:bgPr>
    </p:bg>
    <p:spTree>
      <p:nvGrpSpPr>
        <p:cNvPr id="1" name="">
          <a:extLst>
            <a:ext uri="{FF2B5EF4-FFF2-40B4-BE49-F238E27FC236}">
              <a16:creationId xmlns:a16="http://schemas.microsoft.com/office/drawing/2014/main" id="{C51337AB-04D8-A14A-C7C1-D898E38066C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CAC87AF-9528-900E-10A1-DBDDBA9F3091}"/>
              </a:ext>
            </a:extLst>
          </p:cNvPr>
          <p:cNvSpPr>
            <a:spLocks noGrp="1"/>
          </p:cNvSpPr>
          <p:nvPr>
            <p:ph type="title"/>
          </p:nvPr>
        </p:nvSpPr>
        <p:spPr>
          <a:xfrm>
            <a:off x="458185" y="1566952"/>
            <a:ext cx="11275629" cy="3724096"/>
          </a:xfrm>
        </p:spPr>
        <p:txBody>
          <a:bodyPr/>
          <a:lstStyle/>
          <a:p>
            <a:pPr algn="ctr"/>
            <a:r>
              <a:rPr lang="en-US" sz="6600" b="0" i="0" dirty="0">
                <a:effectLst/>
              </a:rPr>
              <a:t>Model Context Protocol</a:t>
            </a:r>
            <a:br>
              <a:rPr lang="en-US" sz="4400" b="0" i="0" dirty="0">
                <a:effectLst/>
              </a:rPr>
            </a:br>
            <a:br>
              <a:rPr lang="en-US" sz="4400" b="0" i="0" dirty="0">
                <a:effectLst/>
              </a:rPr>
            </a:br>
            <a:r>
              <a:rPr lang="en-US" sz="4400" b="0" i="0" dirty="0">
                <a:effectLst/>
              </a:rPr>
              <a:t>Created by Anthropic</a:t>
            </a:r>
            <a:br>
              <a:rPr lang="en-US" sz="4400" b="0" i="0" dirty="0">
                <a:effectLst/>
              </a:rPr>
            </a:br>
            <a:r>
              <a:rPr lang="en-US" sz="4400" b="0" i="0" dirty="0">
                <a:effectLst/>
              </a:rPr>
              <a:t>Adopted by the AI community</a:t>
            </a:r>
            <a:br>
              <a:rPr lang="en-US" sz="4400" b="0" i="0" dirty="0">
                <a:effectLst/>
              </a:rPr>
            </a:br>
            <a:r>
              <a:rPr lang="en-US" sz="4400" b="0" i="0" dirty="0">
                <a:effectLst/>
              </a:rPr>
              <a:t>Evolving Together</a:t>
            </a:r>
            <a:endParaRPr lang="en-US" sz="4400" dirty="0"/>
          </a:p>
        </p:txBody>
      </p:sp>
    </p:spTree>
    <p:extLst>
      <p:ext uri="{BB962C8B-B14F-4D97-AF65-F5344CB8AC3E}">
        <p14:creationId xmlns:p14="http://schemas.microsoft.com/office/powerpoint/2010/main" val="2428096394"/>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E1D3C7"/>
        </a:solidFill>
        <a:effectLst/>
      </p:bgPr>
    </p:bg>
    <p:spTree>
      <p:nvGrpSpPr>
        <p:cNvPr id="1" name="">
          <a:extLst>
            <a:ext uri="{FF2B5EF4-FFF2-40B4-BE49-F238E27FC236}">
              <a16:creationId xmlns:a16="http://schemas.microsoft.com/office/drawing/2014/main" id="{8DE2AA83-719B-66F9-89D9-F568D2A98F4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BAAF35F-A813-40E4-AB74-25F74CF9D892}"/>
              </a:ext>
            </a:extLst>
          </p:cNvPr>
          <p:cNvSpPr>
            <a:spLocks noGrp="1"/>
          </p:cNvSpPr>
          <p:nvPr>
            <p:ph type="title"/>
          </p:nvPr>
        </p:nvSpPr>
        <p:spPr>
          <a:xfrm>
            <a:off x="391189" y="648549"/>
            <a:ext cx="11275629" cy="677108"/>
          </a:xfrm>
        </p:spPr>
        <p:txBody>
          <a:bodyPr/>
          <a:lstStyle/>
          <a:p>
            <a:pPr algn="ctr"/>
            <a:r>
              <a:rPr lang="en-US" sz="4400" b="0" i="0" dirty="0">
                <a:effectLst/>
              </a:rPr>
              <a:t>Partes of MCP</a:t>
            </a:r>
            <a:endParaRPr lang="en-US" sz="4400" dirty="0"/>
          </a:p>
        </p:txBody>
      </p:sp>
      <p:sp>
        <p:nvSpPr>
          <p:cNvPr id="3" name="TextBox 2">
            <a:extLst>
              <a:ext uri="{FF2B5EF4-FFF2-40B4-BE49-F238E27FC236}">
                <a16:creationId xmlns:a16="http://schemas.microsoft.com/office/drawing/2014/main" id="{BBC815C9-707F-C61C-FB53-D3271B3DB0EC}"/>
              </a:ext>
            </a:extLst>
          </p:cNvPr>
          <p:cNvSpPr txBox="1"/>
          <p:nvPr/>
        </p:nvSpPr>
        <p:spPr>
          <a:xfrm>
            <a:off x="4160892" y="1905515"/>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marL="0" marR="0" lvl="0" indent="0" algn="ctr" defTabSz="457109" rtl="0" eaLnBrk="1" fontAlgn="auto" latinLnBrk="0" hangingPunct="1">
              <a:lnSpc>
                <a:spcPct val="100000"/>
              </a:lnSpc>
              <a:spcBef>
                <a:spcPts val="0"/>
              </a:spcBef>
              <a:spcAft>
                <a:spcPts val="0"/>
              </a:spcAft>
              <a:buClrTx/>
              <a:buSzTx/>
              <a:buFontTx/>
              <a:buNone/>
              <a:tabLst/>
              <a:defRPr/>
            </a:pPr>
            <a:r>
              <a:rPr kumimoji="0" lang="en-US" sz="2200" b="1" i="0" u="none" strike="noStrike" kern="0" cap="none" spc="-75" normalizeH="0" baseline="0" noProof="0" dirty="0" err="1">
                <a:ln>
                  <a:noFill/>
                </a:ln>
                <a:solidFill>
                  <a:prstClr val="black"/>
                </a:solidFill>
                <a:effectLst/>
                <a:uLnTx/>
                <a:uFillTx/>
                <a:latin typeface="Segoe UI Semibold" panose="020B0502040204020203" pitchFamily="34" charset="0"/>
                <a:ea typeface="+mn-ea"/>
                <a:cs typeface="Segoe UI Semibold" panose="020B0502040204020203" pitchFamily="34" charset="0"/>
              </a:rPr>
              <a:t>Clientes</a:t>
            </a:r>
            <a:endParaRPr kumimoji="0" lang="en-US" sz="2200" b="1" i="0" u="none" strike="noStrike" kern="0" cap="none" spc="-75" normalizeH="0" baseline="0" noProof="0" dirty="0">
              <a:ln>
                <a:noFill/>
              </a:ln>
              <a:solidFill>
                <a:prstClr val="black"/>
              </a:solidFill>
              <a:effectLst/>
              <a:uLnTx/>
              <a:uFillTx/>
              <a:latin typeface="Segoe UI Semibold" panose="020B0502040204020203" pitchFamily="34" charset="0"/>
              <a:ea typeface="+mn-ea"/>
              <a:cs typeface="Segoe UI Semibold" panose="020B0502040204020203" pitchFamily="34" charset="0"/>
            </a:endParaRPr>
          </a:p>
        </p:txBody>
      </p:sp>
      <p:sp>
        <p:nvSpPr>
          <p:cNvPr id="4" name="TextBox 3">
            <a:extLst>
              <a:ext uri="{FF2B5EF4-FFF2-40B4-BE49-F238E27FC236}">
                <a16:creationId xmlns:a16="http://schemas.microsoft.com/office/drawing/2014/main" id="{60F561B6-43D3-D071-CECD-BF31A18086F1}"/>
              </a:ext>
            </a:extLst>
          </p:cNvPr>
          <p:cNvSpPr txBox="1"/>
          <p:nvPr/>
        </p:nvSpPr>
        <p:spPr>
          <a:xfrm>
            <a:off x="8109676" y="1905515"/>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marL="0" marR="0" lvl="0" indent="0" algn="ctr" defTabSz="457109" rtl="0" eaLnBrk="1" fontAlgn="auto" latinLnBrk="0" hangingPunct="1">
              <a:lnSpc>
                <a:spcPct val="100000"/>
              </a:lnSpc>
              <a:spcBef>
                <a:spcPts val="0"/>
              </a:spcBef>
              <a:spcAft>
                <a:spcPts val="0"/>
              </a:spcAft>
              <a:buClrTx/>
              <a:buSzTx/>
              <a:buFontTx/>
              <a:buNone/>
              <a:tabLst/>
              <a:defRPr/>
            </a:pPr>
            <a:r>
              <a:rPr kumimoji="0" lang="en-US" sz="2200" b="1" i="0" u="none" strike="noStrike" kern="0" cap="none" spc="-75" normalizeH="0" baseline="0" noProof="0" dirty="0">
                <a:ln>
                  <a:noFill/>
                </a:ln>
                <a:solidFill>
                  <a:prstClr val="black"/>
                </a:solidFill>
                <a:effectLst/>
                <a:uLnTx/>
                <a:uFillTx/>
                <a:latin typeface="Segoe UI Semibold" panose="020B0502040204020203" pitchFamily="34" charset="0"/>
                <a:ea typeface="+mn-ea"/>
                <a:cs typeface="Segoe UI Semibold" panose="020B0502040204020203" pitchFamily="34" charset="0"/>
              </a:rPr>
              <a:t>Servers</a:t>
            </a:r>
          </a:p>
        </p:txBody>
      </p:sp>
      <p:sp>
        <p:nvSpPr>
          <p:cNvPr id="11" name="TextBox 10">
            <a:extLst>
              <a:ext uri="{FF2B5EF4-FFF2-40B4-BE49-F238E27FC236}">
                <a16:creationId xmlns:a16="http://schemas.microsoft.com/office/drawing/2014/main" id="{2DF96109-2ADE-CA07-87FA-DE35E5948277}"/>
              </a:ext>
            </a:extLst>
          </p:cNvPr>
          <p:cNvSpPr txBox="1"/>
          <p:nvPr/>
        </p:nvSpPr>
        <p:spPr>
          <a:xfrm>
            <a:off x="212108" y="1905515"/>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marL="0" marR="0" lvl="0" indent="0" algn="ctr" defTabSz="457109" rtl="0" eaLnBrk="1" fontAlgn="auto" latinLnBrk="0" hangingPunct="1">
              <a:lnSpc>
                <a:spcPct val="100000"/>
              </a:lnSpc>
              <a:spcBef>
                <a:spcPts val="0"/>
              </a:spcBef>
              <a:spcAft>
                <a:spcPts val="0"/>
              </a:spcAft>
              <a:buClrTx/>
              <a:buSzTx/>
              <a:buFontTx/>
              <a:buNone/>
              <a:tabLst/>
              <a:defRPr/>
            </a:pPr>
            <a:r>
              <a:rPr kumimoji="0" lang="en-US" sz="2200" b="1" i="0" u="none" strike="noStrike" kern="0" cap="none" spc="-75" normalizeH="0" baseline="0" noProof="0" dirty="0">
                <a:ln>
                  <a:noFill/>
                </a:ln>
                <a:solidFill>
                  <a:prstClr val="black"/>
                </a:solidFill>
                <a:effectLst/>
                <a:uLnTx/>
                <a:uFillTx/>
                <a:latin typeface="Segoe UI Semibold" panose="020B0502040204020203" pitchFamily="34" charset="0"/>
                <a:ea typeface="+mn-ea"/>
                <a:cs typeface="Segoe UI Semibold" panose="020B0502040204020203" pitchFamily="34" charset="0"/>
              </a:rPr>
              <a:t>Hosts</a:t>
            </a:r>
          </a:p>
        </p:txBody>
      </p:sp>
      <p:pic>
        <p:nvPicPr>
          <p:cNvPr id="1028" name="Picture 4" descr="Visual studio code logo with transparent background - copperaca">
            <a:extLst>
              <a:ext uri="{FF2B5EF4-FFF2-40B4-BE49-F238E27FC236}">
                <a16:creationId xmlns:a16="http://schemas.microsoft.com/office/drawing/2014/main" id="{00ED8218-6748-55DF-FB76-43096EF56F3E}"/>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803614" y="2629406"/>
            <a:ext cx="1218576" cy="91393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CA21E6FA-8870-5187-3CEE-2E3FBCC828B6}"/>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878889" y="2835844"/>
            <a:ext cx="1087903" cy="88374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GitHub Logo, symbol, meaning, history, PNG, brand">
            <a:extLst>
              <a:ext uri="{FF2B5EF4-FFF2-40B4-BE49-F238E27FC236}">
                <a16:creationId xmlns:a16="http://schemas.microsoft.com/office/drawing/2014/main" id="{1B722B49-5C2E-F135-F252-74908243ED3D}"/>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8221648" y="2817154"/>
            <a:ext cx="1368839" cy="769972"/>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BE3F1E12-EFBD-3429-BA47-6F28C9F81E53}"/>
              </a:ext>
            </a:extLst>
          </p:cNvPr>
          <p:cNvPicPr>
            <a:picLocks noChangeAspect="1" noChangeArrowheads="1"/>
          </p:cNvPicPr>
          <p:nvPr/>
        </p:nvPicPr>
        <p:blipFill>
          <a:blip r:embed="rId6"/>
          <a:srcRect/>
          <a:stretch/>
        </p:blipFill>
        <p:spPr bwMode="auto">
          <a:xfrm>
            <a:off x="9382464" y="2835844"/>
            <a:ext cx="1368839" cy="769971"/>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playwrights - Clip Art Library">
            <a:extLst>
              <a:ext uri="{FF2B5EF4-FFF2-40B4-BE49-F238E27FC236}">
                <a16:creationId xmlns:a16="http://schemas.microsoft.com/office/drawing/2014/main" id="{B5A39163-2DEF-C6E0-45BA-FB5FC0885B35}"/>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10751303" y="2842115"/>
            <a:ext cx="961026" cy="720769"/>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a:extLst>
              <a:ext uri="{FF2B5EF4-FFF2-40B4-BE49-F238E27FC236}">
                <a16:creationId xmlns:a16="http://schemas.microsoft.com/office/drawing/2014/main" id="{0DC9AB7C-88FC-0734-AF2F-7E9D3F427EB6}"/>
              </a:ext>
            </a:extLst>
          </p:cNvPr>
          <p:cNvPicPr>
            <a:picLocks noChangeAspect="1" noChangeArrowheads="1"/>
          </p:cNvPicPr>
          <p:nvPr/>
        </p:nvPicPr>
        <p:blipFill rotWithShape="1">
          <a:blip r:embed="rId8">
            <a:extLst>
              <a:ext uri="{28A0092B-C50C-407E-A947-70E740481C1C}">
                <a14:useLocalDpi xmlns:a14="http://schemas.microsoft.com/office/drawing/2010/main"/>
              </a:ext>
            </a:extLst>
          </a:blip>
          <a:srcRect l="21547" r="19935"/>
          <a:stretch>
            <a:fillRect/>
          </a:stretch>
        </p:blipFill>
        <p:spPr bwMode="auto">
          <a:xfrm>
            <a:off x="8139089" y="3888754"/>
            <a:ext cx="949153" cy="851545"/>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a:extLst>
              <a:ext uri="{FF2B5EF4-FFF2-40B4-BE49-F238E27FC236}">
                <a16:creationId xmlns:a16="http://schemas.microsoft.com/office/drawing/2014/main" id="{E80912B8-770B-2232-9433-A9123F679032}"/>
              </a:ext>
            </a:extLst>
          </p:cNvPr>
          <p:cNvPicPr>
            <a:picLocks noChangeAspect="1" noChangeArrowheads="1"/>
          </p:cNvPicPr>
          <p:nvPr/>
        </p:nvPicPr>
        <p:blipFill>
          <a:blip r:embed="rId9"/>
          <a:srcRect/>
          <a:stretch/>
        </p:blipFill>
        <p:spPr bwMode="auto">
          <a:xfrm>
            <a:off x="9088242" y="3812159"/>
            <a:ext cx="838072" cy="83807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purple ribbon in a shape of a infinity symbol&#10;&#10;AI-generated content may be incorrect.">
            <a:extLst>
              <a:ext uri="{FF2B5EF4-FFF2-40B4-BE49-F238E27FC236}">
                <a16:creationId xmlns:a16="http://schemas.microsoft.com/office/drawing/2014/main" id="{DF55D54B-ED18-96E7-4A2E-FBE6221620B0}"/>
              </a:ext>
            </a:extLst>
          </p:cNvPr>
          <p:cNvPicPr>
            <a:picLocks noChangeAspect="1"/>
          </p:cNvPicPr>
          <p:nvPr/>
        </p:nvPicPr>
        <p:blipFill>
          <a:blip r:embed="rId10"/>
          <a:stretch>
            <a:fillRect/>
          </a:stretch>
        </p:blipFill>
        <p:spPr>
          <a:xfrm>
            <a:off x="2187754" y="2594611"/>
            <a:ext cx="948727" cy="948727"/>
          </a:xfrm>
          <a:prstGeom prst="rect">
            <a:avLst/>
          </a:prstGeom>
        </p:spPr>
      </p:pic>
      <p:pic>
        <p:nvPicPr>
          <p:cNvPr id="7" name="Graphic 6">
            <a:extLst>
              <a:ext uri="{FF2B5EF4-FFF2-40B4-BE49-F238E27FC236}">
                <a16:creationId xmlns:a16="http://schemas.microsoft.com/office/drawing/2014/main" id="{6299B6B0-0904-C0EF-3014-F7DFEA9C9B50}"/>
              </a:ext>
            </a:extLst>
          </p:cNvPr>
          <p:cNvPicPr>
            <a:picLocks noChangeAspect="1"/>
          </p:cNvPicPr>
          <p:nvPr/>
        </p:nvPicPr>
        <p:blipFill>
          <a:blip r:embed="rId11">
            <a:extLst>
              <a:ext uri="{96DAC541-7B7A-43D3-8B79-37D633B846F1}">
                <asvg:svgBlip xmlns:asvg="http://schemas.microsoft.com/office/drawing/2016/SVG/main" r:embed="rId12"/>
              </a:ext>
            </a:extLst>
          </a:blip>
          <a:srcRect r="81235"/>
          <a:stretch>
            <a:fillRect/>
          </a:stretch>
        </p:blipFill>
        <p:spPr>
          <a:xfrm>
            <a:off x="981681" y="3719968"/>
            <a:ext cx="948728" cy="930263"/>
          </a:xfrm>
          <a:prstGeom prst="rect">
            <a:avLst/>
          </a:prstGeom>
        </p:spPr>
      </p:pic>
      <p:pic>
        <p:nvPicPr>
          <p:cNvPr id="13" name="Graphic 12">
            <a:extLst>
              <a:ext uri="{FF2B5EF4-FFF2-40B4-BE49-F238E27FC236}">
                <a16:creationId xmlns:a16="http://schemas.microsoft.com/office/drawing/2014/main" id="{332680F5-459C-ADB4-DB97-EE2C8FCCAE14}"/>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247274" y="3696074"/>
            <a:ext cx="914400" cy="914400"/>
          </a:xfrm>
          <a:prstGeom prst="rect">
            <a:avLst/>
          </a:prstGeom>
        </p:spPr>
      </p:pic>
      <p:pic>
        <p:nvPicPr>
          <p:cNvPr id="14" name="Graphic 13">
            <a:extLst>
              <a:ext uri="{FF2B5EF4-FFF2-40B4-BE49-F238E27FC236}">
                <a16:creationId xmlns:a16="http://schemas.microsoft.com/office/drawing/2014/main" id="{48928B91-9DEE-DB56-0582-6A71FE1F4E68}"/>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6303028" y="2805186"/>
            <a:ext cx="914400" cy="914400"/>
          </a:xfrm>
          <a:prstGeom prst="rect">
            <a:avLst/>
          </a:prstGeom>
        </p:spPr>
      </p:pic>
      <p:pic>
        <p:nvPicPr>
          <p:cNvPr id="16" name="Graphic 15">
            <a:extLst>
              <a:ext uri="{FF2B5EF4-FFF2-40B4-BE49-F238E27FC236}">
                <a16:creationId xmlns:a16="http://schemas.microsoft.com/office/drawing/2014/main" id="{704A3E45-930B-06FF-42BD-4FD239FCDEB9}"/>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0062200" y="3836964"/>
            <a:ext cx="813267" cy="813267"/>
          </a:xfrm>
          <a:prstGeom prst="rect">
            <a:avLst/>
          </a:prstGeom>
        </p:spPr>
      </p:pic>
      <p:pic>
        <p:nvPicPr>
          <p:cNvPr id="18" name="Graphic 17">
            <a:extLst>
              <a:ext uri="{FF2B5EF4-FFF2-40B4-BE49-F238E27FC236}">
                <a16:creationId xmlns:a16="http://schemas.microsoft.com/office/drawing/2014/main" id="{2B9A3627-0309-98F0-8C2F-A5644B3F7515}"/>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0931498" y="3735831"/>
            <a:ext cx="914400" cy="914400"/>
          </a:xfrm>
          <a:prstGeom prst="rect">
            <a:avLst/>
          </a:prstGeom>
        </p:spPr>
      </p:pic>
      <p:pic>
        <p:nvPicPr>
          <p:cNvPr id="19" name="Graphic 18">
            <a:extLst>
              <a:ext uri="{FF2B5EF4-FFF2-40B4-BE49-F238E27FC236}">
                <a16:creationId xmlns:a16="http://schemas.microsoft.com/office/drawing/2014/main" id="{9B3A45C9-BE6A-4632-20DE-369131E99021}"/>
              </a:ext>
            </a:extLst>
          </p:cNvPr>
          <p:cNvPicPr>
            <a:picLocks noChangeAspect="1"/>
          </p:cNvPicPr>
          <p:nvPr/>
        </p:nvPicPr>
        <p:blipFill>
          <a:blip r:embed="rId11">
            <a:extLst>
              <a:ext uri="{96DAC541-7B7A-43D3-8B79-37D633B846F1}">
                <asvg:svgBlip xmlns:asvg="http://schemas.microsoft.com/office/drawing/2016/SVG/main" r:embed="rId12"/>
              </a:ext>
            </a:extLst>
          </a:blip>
          <a:srcRect r="81235"/>
          <a:stretch>
            <a:fillRect/>
          </a:stretch>
        </p:blipFill>
        <p:spPr>
          <a:xfrm>
            <a:off x="5553625" y="3888754"/>
            <a:ext cx="948728" cy="930263"/>
          </a:xfrm>
          <a:prstGeom prst="rect">
            <a:avLst/>
          </a:prstGeom>
        </p:spPr>
      </p:pic>
    </p:spTree>
    <p:extLst>
      <p:ext uri="{BB962C8B-B14F-4D97-AF65-F5344CB8AC3E}">
        <p14:creationId xmlns:p14="http://schemas.microsoft.com/office/powerpoint/2010/main" val="1317038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028"/>
                                        </p:tgtEl>
                                        <p:attrNameLst>
                                          <p:attrName>style.visibility</p:attrName>
                                        </p:attrNameLst>
                                      </p:cBhvr>
                                      <p:to>
                                        <p:strVal val="visible"/>
                                      </p:to>
                                    </p:set>
                                    <p:animEffect transition="in" filter="fade">
                                      <p:cBhvr>
                                        <p:cTn id="11" dur="500"/>
                                        <p:tgtEl>
                                          <p:spTgt spid="1028"/>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
                                        </p:tgtEl>
                                        <p:attrNameLst>
                                          <p:attrName>style.visibility</p:attrName>
                                        </p:attrNameLst>
                                      </p:cBhvr>
                                      <p:to>
                                        <p:strVal val="visible"/>
                                      </p:to>
                                    </p:set>
                                    <p:animEffect transition="in" filter="fade">
                                      <p:cBhvr>
                                        <p:cTn id="28" dur="500"/>
                                        <p:tgtEl>
                                          <p:spTgt spid="3"/>
                                        </p:tgtEl>
                                      </p:cBhvr>
                                    </p:animEffect>
                                  </p:childTnLst>
                                </p:cTn>
                              </p:par>
                            </p:childTnLst>
                          </p:cTn>
                        </p:par>
                        <p:par>
                          <p:cTn id="29" fill="hold">
                            <p:stCondLst>
                              <p:cond delay="500"/>
                            </p:stCondLst>
                            <p:childTnLst>
                              <p:par>
                                <p:cTn id="30" presetID="10" presetClass="entr" presetSubtype="0" fill="hold" nodeType="afterEffect">
                                  <p:stCondLst>
                                    <p:cond delay="0"/>
                                  </p:stCondLst>
                                  <p:childTnLst>
                                    <p:set>
                                      <p:cBhvr>
                                        <p:cTn id="31" dur="1" fill="hold">
                                          <p:stCondLst>
                                            <p:cond delay="0"/>
                                          </p:stCondLst>
                                        </p:cTn>
                                        <p:tgtEl>
                                          <p:spTgt spid="1030"/>
                                        </p:tgtEl>
                                        <p:attrNameLst>
                                          <p:attrName>style.visibility</p:attrName>
                                        </p:attrNameLst>
                                      </p:cBhvr>
                                      <p:to>
                                        <p:strVal val="visible"/>
                                      </p:to>
                                    </p:set>
                                    <p:animEffect transition="in" filter="fade">
                                      <p:cBhvr>
                                        <p:cTn id="32" dur="500"/>
                                        <p:tgtEl>
                                          <p:spTgt spid="1030"/>
                                        </p:tgtEl>
                                      </p:cBhvr>
                                    </p:animEffect>
                                  </p:childTnLst>
                                </p:cTn>
                              </p:par>
                            </p:childTnLst>
                          </p:cTn>
                        </p:par>
                        <p:par>
                          <p:cTn id="33" fill="hold">
                            <p:stCondLst>
                              <p:cond delay="1000"/>
                            </p:stCondLst>
                            <p:childTnLst>
                              <p:par>
                                <p:cTn id="34" presetID="10" presetClass="entr" presetSubtype="0" fill="hold" nodeType="after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500"/>
                                        <p:tgtEl>
                                          <p:spTgt spid="14"/>
                                        </p:tgtEl>
                                      </p:cBhvr>
                                    </p:animEffect>
                                  </p:childTnLst>
                                </p:cTn>
                              </p:par>
                            </p:childTnLst>
                          </p:cTn>
                        </p:par>
                        <p:par>
                          <p:cTn id="37" fill="hold">
                            <p:stCondLst>
                              <p:cond delay="1500"/>
                            </p:stCondLst>
                            <p:childTnLst>
                              <p:par>
                                <p:cTn id="38" presetID="10" presetClass="entr" presetSubtype="0" fill="hold" nodeType="afterEffect">
                                  <p:stCondLst>
                                    <p:cond delay="0"/>
                                  </p:stCondLst>
                                  <p:childTnLst>
                                    <p:set>
                                      <p:cBhvr>
                                        <p:cTn id="39" dur="1" fill="hold">
                                          <p:stCondLst>
                                            <p:cond delay="0"/>
                                          </p:stCondLst>
                                        </p:cTn>
                                        <p:tgtEl>
                                          <p:spTgt spid="19"/>
                                        </p:tgtEl>
                                        <p:attrNameLst>
                                          <p:attrName>style.visibility</p:attrName>
                                        </p:attrNameLst>
                                      </p:cBhvr>
                                      <p:to>
                                        <p:strVal val="visible"/>
                                      </p:to>
                                    </p:set>
                                    <p:animEffect transition="in" filter="fade">
                                      <p:cBhvr>
                                        <p:cTn id="40" dur="500"/>
                                        <p:tgtEl>
                                          <p:spTgt spid="19"/>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4"/>
                                        </p:tgtEl>
                                        <p:attrNameLst>
                                          <p:attrName>style.visibility</p:attrName>
                                        </p:attrNameLst>
                                      </p:cBhvr>
                                      <p:to>
                                        <p:strVal val="visible"/>
                                      </p:to>
                                    </p:set>
                                    <p:animEffect transition="in" filter="fade">
                                      <p:cBhvr>
                                        <p:cTn id="45" dur="500"/>
                                        <p:tgtEl>
                                          <p:spTgt spid="4"/>
                                        </p:tgtEl>
                                      </p:cBhvr>
                                    </p:animEffect>
                                  </p:childTnLst>
                                </p:cTn>
                              </p:par>
                            </p:childTnLst>
                          </p:cTn>
                        </p:par>
                        <p:par>
                          <p:cTn id="46" fill="hold">
                            <p:stCondLst>
                              <p:cond delay="500"/>
                            </p:stCondLst>
                            <p:childTnLst>
                              <p:par>
                                <p:cTn id="47" presetID="10" presetClass="entr" presetSubtype="0" fill="hold" nodeType="afterEffect">
                                  <p:stCondLst>
                                    <p:cond delay="0"/>
                                  </p:stCondLst>
                                  <p:childTnLst>
                                    <p:set>
                                      <p:cBhvr>
                                        <p:cTn id="48" dur="1" fill="hold">
                                          <p:stCondLst>
                                            <p:cond delay="0"/>
                                          </p:stCondLst>
                                        </p:cTn>
                                        <p:tgtEl>
                                          <p:spTgt spid="1032"/>
                                        </p:tgtEl>
                                        <p:attrNameLst>
                                          <p:attrName>style.visibility</p:attrName>
                                        </p:attrNameLst>
                                      </p:cBhvr>
                                      <p:to>
                                        <p:strVal val="visible"/>
                                      </p:to>
                                    </p:set>
                                    <p:animEffect transition="in" filter="fade">
                                      <p:cBhvr>
                                        <p:cTn id="49" dur="500"/>
                                        <p:tgtEl>
                                          <p:spTgt spid="1032"/>
                                        </p:tgtEl>
                                      </p:cBhvr>
                                    </p:animEffect>
                                  </p:childTnLst>
                                </p:cTn>
                              </p:par>
                            </p:childTnLst>
                          </p:cTn>
                        </p:par>
                        <p:par>
                          <p:cTn id="50" fill="hold">
                            <p:stCondLst>
                              <p:cond delay="1000"/>
                            </p:stCondLst>
                            <p:childTnLst>
                              <p:par>
                                <p:cTn id="51" presetID="10" presetClass="entr" presetSubtype="0" fill="hold" nodeType="afterEffect">
                                  <p:stCondLst>
                                    <p:cond delay="0"/>
                                  </p:stCondLst>
                                  <p:childTnLst>
                                    <p:set>
                                      <p:cBhvr>
                                        <p:cTn id="52" dur="1" fill="hold">
                                          <p:stCondLst>
                                            <p:cond delay="0"/>
                                          </p:stCondLst>
                                        </p:cTn>
                                        <p:tgtEl>
                                          <p:spTgt spid="1034"/>
                                        </p:tgtEl>
                                        <p:attrNameLst>
                                          <p:attrName>style.visibility</p:attrName>
                                        </p:attrNameLst>
                                      </p:cBhvr>
                                      <p:to>
                                        <p:strVal val="visible"/>
                                      </p:to>
                                    </p:set>
                                    <p:animEffect transition="in" filter="fade">
                                      <p:cBhvr>
                                        <p:cTn id="53" dur="500"/>
                                        <p:tgtEl>
                                          <p:spTgt spid="1034"/>
                                        </p:tgtEl>
                                      </p:cBhvr>
                                    </p:animEffect>
                                  </p:childTnLst>
                                </p:cTn>
                              </p:par>
                            </p:childTnLst>
                          </p:cTn>
                        </p:par>
                        <p:par>
                          <p:cTn id="54" fill="hold">
                            <p:stCondLst>
                              <p:cond delay="1500"/>
                            </p:stCondLst>
                            <p:childTnLst>
                              <p:par>
                                <p:cTn id="55" presetID="10" presetClass="entr" presetSubtype="0" fill="hold" nodeType="afterEffect">
                                  <p:stCondLst>
                                    <p:cond delay="0"/>
                                  </p:stCondLst>
                                  <p:childTnLst>
                                    <p:set>
                                      <p:cBhvr>
                                        <p:cTn id="56" dur="1" fill="hold">
                                          <p:stCondLst>
                                            <p:cond delay="0"/>
                                          </p:stCondLst>
                                        </p:cTn>
                                        <p:tgtEl>
                                          <p:spTgt spid="1038"/>
                                        </p:tgtEl>
                                        <p:attrNameLst>
                                          <p:attrName>style.visibility</p:attrName>
                                        </p:attrNameLst>
                                      </p:cBhvr>
                                      <p:to>
                                        <p:strVal val="visible"/>
                                      </p:to>
                                    </p:set>
                                    <p:animEffect transition="in" filter="fade">
                                      <p:cBhvr>
                                        <p:cTn id="57" dur="500"/>
                                        <p:tgtEl>
                                          <p:spTgt spid="1038"/>
                                        </p:tgtEl>
                                      </p:cBhvr>
                                    </p:animEffect>
                                  </p:childTnLst>
                                </p:cTn>
                              </p:par>
                            </p:childTnLst>
                          </p:cTn>
                        </p:par>
                        <p:par>
                          <p:cTn id="58" fill="hold">
                            <p:stCondLst>
                              <p:cond delay="2000"/>
                            </p:stCondLst>
                            <p:childTnLst>
                              <p:par>
                                <p:cTn id="59" presetID="10" presetClass="entr" presetSubtype="0" fill="hold" nodeType="afterEffect">
                                  <p:stCondLst>
                                    <p:cond delay="0"/>
                                  </p:stCondLst>
                                  <p:childTnLst>
                                    <p:set>
                                      <p:cBhvr>
                                        <p:cTn id="60" dur="1" fill="hold">
                                          <p:stCondLst>
                                            <p:cond delay="0"/>
                                          </p:stCondLst>
                                        </p:cTn>
                                        <p:tgtEl>
                                          <p:spTgt spid="1042"/>
                                        </p:tgtEl>
                                        <p:attrNameLst>
                                          <p:attrName>style.visibility</p:attrName>
                                        </p:attrNameLst>
                                      </p:cBhvr>
                                      <p:to>
                                        <p:strVal val="visible"/>
                                      </p:to>
                                    </p:set>
                                    <p:animEffect transition="in" filter="fade">
                                      <p:cBhvr>
                                        <p:cTn id="61" dur="500"/>
                                        <p:tgtEl>
                                          <p:spTgt spid="1042"/>
                                        </p:tgtEl>
                                      </p:cBhvr>
                                    </p:animEffect>
                                  </p:childTnLst>
                                </p:cTn>
                              </p:par>
                            </p:childTnLst>
                          </p:cTn>
                        </p:par>
                        <p:par>
                          <p:cTn id="62" fill="hold">
                            <p:stCondLst>
                              <p:cond delay="2500"/>
                            </p:stCondLst>
                            <p:childTnLst>
                              <p:par>
                                <p:cTn id="63" presetID="10" presetClass="entr" presetSubtype="0" fill="hold" nodeType="afterEffect">
                                  <p:stCondLst>
                                    <p:cond delay="0"/>
                                  </p:stCondLst>
                                  <p:childTnLst>
                                    <p:set>
                                      <p:cBhvr>
                                        <p:cTn id="64" dur="1" fill="hold">
                                          <p:stCondLst>
                                            <p:cond delay="0"/>
                                          </p:stCondLst>
                                        </p:cTn>
                                        <p:tgtEl>
                                          <p:spTgt spid="1044"/>
                                        </p:tgtEl>
                                        <p:attrNameLst>
                                          <p:attrName>style.visibility</p:attrName>
                                        </p:attrNameLst>
                                      </p:cBhvr>
                                      <p:to>
                                        <p:strVal val="visible"/>
                                      </p:to>
                                    </p:set>
                                    <p:animEffect transition="in" filter="fade">
                                      <p:cBhvr>
                                        <p:cTn id="65" dur="500"/>
                                        <p:tgtEl>
                                          <p:spTgt spid="1044"/>
                                        </p:tgtEl>
                                      </p:cBhvr>
                                    </p:animEffect>
                                  </p:childTnLst>
                                </p:cTn>
                              </p:par>
                            </p:childTnLst>
                          </p:cTn>
                        </p:par>
                        <p:par>
                          <p:cTn id="66" fill="hold">
                            <p:stCondLst>
                              <p:cond delay="3000"/>
                            </p:stCondLst>
                            <p:childTnLst>
                              <p:par>
                                <p:cTn id="67" presetID="10" presetClass="entr" presetSubtype="0" fill="hold" nodeType="afterEffect">
                                  <p:stCondLst>
                                    <p:cond delay="0"/>
                                  </p:stCondLst>
                                  <p:childTnLst>
                                    <p:set>
                                      <p:cBhvr>
                                        <p:cTn id="68" dur="1" fill="hold">
                                          <p:stCondLst>
                                            <p:cond delay="0"/>
                                          </p:stCondLst>
                                        </p:cTn>
                                        <p:tgtEl>
                                          <p:spTgt spid="16"/>
                                        </p:tgtEl>
                                        <p:attrNameLst>
                                          <p:attrName>style.visibility</p:attrName>
                                        </p:attrNameLst>
                                      </p:cBhvr>
                                      <p:to>
                                        <p:strVal val="visible"/>
                                      </p:to>
                                    </p:set>
                                    <p:animEffect transition="in" filter="fade">
                                      <p:cBhvr>
                                        <p:cTn id="69" dur="500"/>
                                        <p:tgtEl>
                                          <p:spTgt spid="16"/>
                                        </p:tgtEl>
                                      </p:cBhvr>
                                    </p:animEffect>
                                  </p:childTnLst>
                                </p:cTn>
                              </p:par>
                            </p:childTnLst>
                          </p:cTn>
                        </p:par>
                        <p:par>
                          <p:cTn id="70" fill="hold">
                            <p:stCondLst>
                              <p:cond delay="3500"/>
                            </p:stCondLst>
                            <p:childTnLst>
                              <p:par>
                                <p:cTn id="71" presetID="10" presetClass="entr" presetSubtype="0" fill="hold" nodeType="afterEffect">
                                  <p:stCondLst>
                                    <p:cond delay="0"/>
                                  </p:stCondLst>
                                  <p:childTnLst>
                                    <p:set>
                                      <p:cBhvr>
                                        <p:cTn id="72" dur="1" fill="hold">
                                          <p:stCondLst>
                                            <p:cond delay="0"/>
                                          </p:stCondLst>
                                        </p:cTn>
                                        <p:tgtEl>
                                          <p:spTgt spid="18"/>
                                        </p:tgtEl>
                                        <p:attrNameLst>
                                          <p:attrName>style.visibility</p:attrName>
                                        </p:attrNameLst>
                                      </p:cBhvr>
                                      <p:to>
                                        <p:strVal val="visible"/>
                                      </p:to>
                                    </p:set>
                                    <p:animEffect transition="in" filter="fade">
                                      <p:cBhvr>
                                        <p:cTn id="73"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11" grpId="0" animBg="1"/>
    </p:bldLst>
  </p:timing>
</p:sld>
</file>

<file path=ppt/theme/_rels/theme4.xml.rels><?xml version="1.0" encoding="UTF-8" standalone="yes"?>
<Relationships xmlns="http://schemas.openxmlformats.org/package/2006/relationships"><Relationship Id="rId1" Type="http://schemas.openxmlformats.org/officeDocument/2006/relationships/image" Target="../media/image9.jpeg"/></Relationships>
</file>

<file path=ppt/theme/theme1.xml><?xml version="1.0" encoding="utf-8"?>
<a:theme xmlns:a="http://schemas.openxmlformats.org/drawingml/2006/main" name="Microsoft Build 16:9 Template Light">
  <a:themeElements>
    <a:clrScheme name="Custom 16">
      <a:dk1>
        <a:srgbClr val="000000"/>
      </a:dk1>
      <a:lt1>
        <a:srgbClr val="FFFFFF"/>
      </a:lt1>
      <a:dk2>
        <a:srgbClr val="2A446F"/>
      </a:dk2>
      <a:lt2>
        <a:srgbClr val="E8E6DF"/>
      </a:lt2>
      <a:accent1>
        <a:srgbClr val="8661C5"/>
      </a:accent1>
      <a:accent2>
        <a:srgbClr val="0078D4"/>
      </a:accent2>
      <a:accent3>
        <a:srgbClr val="FFB900"/>
      </a:accent3>
      <a:accent4>
        <a:srgbClr val="D7D2CB"/>
      </a:accent4>
      <a:accent5>
        <a:srgbClr val="FF5C39"/>
      </a:accent5>
      <a:accent6>
        <a:srgbClr val="D7D2CB"/>
      </a:accent6>
      <a:hlink>
        <a:srgbClr val="8661C5"/>
      </a:hlink>
      <a:folHlink>
        <a:srgbClr val="8661C5"/>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Build_2025_16-9 Event-template" id="{C2469FDB-82FA-4F2B-9769-C862A0A29573}" vid="{70371F83-8744-4A35-8E82-4A9015383011}"/>
    </a:ext>
  </a:extLst>
</a:theme>
</file>

<file path=ppt/theme/theme2.xml><?xml version="1.0" encoding="utf-8"?>
<a:theme xmlns:a="http://schemas.openxmlformats.org/drawingml/2006/main" name="Microsoft Build 16:9 Template Dark">
  <a:themeElements>
    <a:clrScheme name="Custom 18">
      <a:dk1>
        <a:srgbClr val="091F2C"/>
      </a:dk1>
      <a:lt1>
        <a:srgbClr val="FFFFFF"/>
      </a:lt1>
      <a:dk2>
        <a:srgbClr val="091F2C"/>
      </a:dk2>
      <a:lt2>
        <a:srgbClr val="E8E6DF"/>
      </a:lt2>
      <a:accent1>
        <a:srgbClr val="D59ED7"/>
      </a:accent1>
      <a:accent2>
        <a:srgbClr val="0078D4"/>
      </a:accent2>
      <a:accent3>
        <a:srgbClr val="FFB900"/>
      </a:accent3>
      <a:accent4>
        <a:srgbClr val="D7D2CB"/>
      </a:accent4>
      <a:accent5>
        <a:srgbClr val="FF5C39"/>
      </a:accent5>
      <a:accent6>
        <a:srgbClr val="D2D2D2"/>
      </a:accent6>
      <a:hlink>
        <a:srgbClr val="D59ED7"/>
      </a:hlink>
      <a:folHlink>
        <a:srgbClr val="D59ED7"/>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Build_2025_16-9 Event-template" id="{C2469FDB-82FA-4F2B-9769-C862A0A29573}" vid="{BAEEBADA-AA8C-4424-A9AC-AB189F0E2C04}"/>
    </a:ext>
  </a:extLst>
</a:theme>
</file>

<file path=ppt/theme/theme3.xml><?xml version="1.0" encoding="utf-8"?>
<a:theme xmlns:a="http://schemas.openxmlformats.org/drawingml/2006/main" name="General">
  <a:themeElements>
    <a:clrScheme name="GitHub 2025">
      <a:dk1>
        <a:srgbClr val="0C1116"/>
      </a:dk1>
      <a:lt1>
        <a:srgbClr val="FFFFFF"/>
      </a:lt1>
      <a:dk2>
        <a:srgbClr val="B0BAC3"/>
      </a:dk2>
      <a:lt2>
        <a:srgbClr val="20262C"/>
      </a:lt2>
      <a:accent1>
        <a:srgbClr val="5EEC83"/>
      </a:accent1>
      <a:accent2>
        <a:srgbClr val="D8BD0E"/>
      </a:accent2>
      <a:accent3>
        <a:srgbClr val="FE4B25"/>
      </a:accent3>
      <a:accent4>
        <a:srgbClr val="FF4AC0"/>
      </a:accent4>
      <a:accent5>
        <a:srgbClr val="8241FA"/>
      </a:accent5>
      <a:accent6>
        <a:srgbClr val="006EDB"/>
      </a:accent6>
      <a:hlink>
        <a:srgbClr val="EEF6FC"/>
      </a:hlink>
      <a:folHlink>
        <a:srgbClr val="5EEC83"/>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2025 GitHub Presentation Template" id="{18112042-15BA-9A41-9EAB-A38C3D1206D2}" vid="{7641ED8F-C9FE-1E43-B2C4-9665F2AA8AC3}"/>
    </a:ext>
  </a:extLst>
</a:theme>
</file>

<file path=ppt/theme/theme4.xml><?xml version="1.0" encoding="utf-8"?>
<a:theme xmlns:a="http://schemas.openxmlformats.org/drawingml/2006/main" name="Sala de reuniones Ion">
  <a:themeElements>
    <a:clrScheme name="Sala de reuniones Ion">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Sala de reuniones 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ala de reuniones 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839EAF23F8B9A846A116F3D9F08E1B09" ma:contentTypeVersion="16" ma:contentTypeDescription="Create a new document." ma:contentTypeScope="" ma:versionID="f3807a71c2d6fcbe61a9cda2d62022ca">
  <xsd:schema xmlns:xsd="http://www.w3.org/2001/XMLSchema" xmlns:xs="http://www.w3.org/2001/XMLSchema" xmlns:p="http://schemas.microsoft.com/office/2006/metadata/properties" xmlns:ns1="http://schemas.microsoft.com/sharepoint/v3" xmlns:ns2="7e1a7eef-943c-4706-b72e-1cc383772bf2" xmlns:ns3="2c1a42b6-40eb-4d29-83f0-501f957b9807" targetNamespace="http://schemas.microsoft.com/office/2006/metadata/properties" ma:root="true" ma:fieldsID="c8086eddd4763887b50721269b5c514d" ns1:_="" ns2:_="" ns3:_="">
    <xsd:import namespace="http://schemas.microsoft.com/sharepoint/v3"/>
    <xsd:import namespace="7e1a7eef-943c-4706-b72e-1cc383772bf2"/>
    <xsd:import namespace="2c1a42b6-40eb-4d29-83f0-501f957b9807"/>
    <xsd:element name="properties">
      <xsd:complexType>
        <xsd:sequence>
          <xsd:element name="documentManagement">
            <xsd:complexType>
              <xsd:all>
                <xsd:element ref="ns1:_ip_UnifiedCompliancePolicyProperties" minOccurs="0"/>
                <xsd:element ref="ns1:_ip_UnifiedCompliancePolicyUIAction" minOccurs="0"/>
                <xsd:element ref="ns2:MediaServiceMetadata" minOccurs="0"/>
                <xsd:element ref="ns2:MediaServiceFastMetadata" minOccurs="0"/>
                <xsd:element ref="ns2:MediaServiceSearchProperties" minOccurs="0"/>
                <xsd:element ref="ns2:MediaServiceObjectDetectorVersions" minOccurs="0"/>
                <xsd:element ref="ns2:lcf76f155ced4ddcb4097134ff3c332f" minOccurs="0"/>
                <xsd:element ref="ns3:TaxCatchAll" minOccurs="0"/>
                <xsd:element ref="ns2:MediaServiceDateTaken" minOccurs="0"/>
                <xsd:element ref="ns2:MediaServiceOCR" minOccurs="0"/>
                <xsd:element ref="ns2:MediaServiceGenerationTime" minOccurs="0"/>
                <xsd:element ref="ns2:MediaServiceEventHashCode" minOccurs="0"/>
                <xsd:element ref="ns2:MediaLengthInSeconds" minOccurs="0"/>
                <xsd:element ref="ns2:MediaServiceLocation" minOccurs="0"/>
                <xsd:element ref="ns2: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8" nillable="true" ma:displayName="Unified Compliance Policy Properties" ma:hidden="true" ma:internalName="_ip_UnifiedCompliancePolicyProperties">
      <xsd:simpleType>
        <xsd:restriction base="dms:Note"/>
      </xsd:simpleType>
    </xsd:element>
    <xsd:element name="_ip_UnifiedCompliancePolicyUIAction" ma:index="9"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e1a7eef-943c-4706-b72e-1cc383772bf2"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SearchProperties" ma:index="12" nillable="true" ma:displayName="MediaServiceSearchProperties" ma:hidden="true" ma:internalName="MediaServiceSearchProperties" ma:readOnly="true">
      <xsd:simpleType>
        <xsd:restriction base="dms:Note"/>
      </xsd:simpleType>
    </xsd:element>
    <xsd:element name="MediaServiceObjectDetectorVersions" ma:index="13" nillable="true" ma:displayName="MediaServiceObjectDetectorVersions" ma:hidden="true" ma:indexed="true" ma:internalName="MediaServiceObjectDetectorVersions" ma:readOnly="true">
      <xsd:simpleType>
        <xsd:restriction base="dms:Text"/>
      </xsd:simpleType>
    </xsd:element>
    <xsd:element name="lcf76f155ced4ddcb4097134ff3c332f" ma:index="15"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DateTaken" ma:index="17" nillable="true" ma:displayName="MediaServiceDateTaken" ma:hidden="true" ma:indexed="true" ma:internalName="MediaServiceDateTaken"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element name="MediaLengthInSeconds" ma:index="21" nillable="true" ma:displayName="MediaLengthInSeconds" ma:hidden="true" ma:internalName="MediaLengthInSeconds" ma:readOnly="true">
      <xsd:simpleType>
        <xsd:restriction base="dms:Unknown"/>
      </xsd:simpleType>
    </xsd:element>
    <xsd:element name="MediaServiceLocation" ma:index="22" nillable="true" ma:displayName="Location" ma:indexed="true" ma:internalName="MediaServiceLocation" ma:readOnly="true">
      <xsd:simpleType>
        <xsd:restriction base="dms:Text"/>
      </xsd:simpleType>
    </xsd:element>
    <xsd:element name="MediaServiceBillingMetadata" ma:index="23" nillable="true" ma:displayName="MediaServiceBillingMetadata" ma:hidden="true" ma:internalName="MediaServiceBillingMetadata"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c1a42b6-40eb-4d29-83f0-501f957b9807" elementFormDefault="qualified">
    <xsd:import namespace="http://schemas.microsoft.com/office/2006/documentManagement/types"/>
    <xsd:import namespace="http://schemas.microsoft.com/office/infopath/2007/PartnerControls"/>
    <xsd:element name="TaxCatchAll" ma:index="16" nillable="true" ma:displayName="Taxonomy Catch All Column" ma:hidden="true" ma:list="{9c1def31-5b44-4df3-87d5-ee0ff8a76b3e}" ma:internalName="TaxCatchAll" ma:showField="CatchAllData" ma:web="2c1a42b6-40eb-4d29-83f0-501f957b9807">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lcf76f155ced4ddcb4097134ff3c332f xmlns="7e1a7eef-943c-4706-b72e-1cc383772bf2">
      <Terms xmlns="http://schemas.microsoft.com/office/infopath/2007/PartnerControls"/>
    </lcf76f155ced4ddcb4097134ff3c332f>
    <TaxCatchAll xmlns="2c1a42b6-40eb-4d29-83f0-501f957b9807"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FC52CA0-3C36-450E-BF0C-70D9D046D4A7}">
  <ds:schemaRefs>
    <ds:schemaRef ds:uri="2c1a42b6-40eb-4d29-83f0-501f957b9807"/>
    <ds:schemaRef ds:uri="7e1a7eef-943c-4706-b72e-1cc383772bf2"/>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F990F116-B58F-4255-B05B-DA3808E0E5C6}">
  <ds:schemaRefs>
    <ds:schemaRef ds:uri="http://schemas.microsoft.com/sharepoint/v3"/>
    <ds:schemaRef ds:uri="7e1a7eef-943c-4706-b72e-1cc383772bf2"/>
    <ds:schemaRef ds:uri="http://purl.org/dc/terms/"/>
    <ds:schemaRef ds:uri="http://schemas.microsoft.com/office/2006/metadata/properties"/>
    <ds:schemaRef ds:uri="http://purl.org/dc/dcmitype/"/>
    <ds:schemaRef ds:uri="2c1a42b6-40eb-4d29-83f0-501f957b9807"/>
    <ds:schemaRef ds:uri="http://schemas.microsoft.com/office/2006/documentManagement/types"/>
    <ds:schemaRef ds:uri="http://www.w3.org/XML/1998/namespace"/>
    <ds:schemaRef ds:uri="http://schemas.microsoft.com/office/infopath/2007/PartnerControls"/>
    <ds:schemaRef ds:uri="http://schemas.openxmlformats.org/package/2006/metadata/core-properties"/>
    <ds:schemaRef ds:uri="http://purl.org/dc/elements/1.1/"/>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Metadata/LabelInfo.xml><?xml version="1.0" encoding="utf-8"?>
<clbl:labelList xmlns:clbl="http://schemas.microsoft.com/office/2020/mipLabelMetadata">
  <clbl:label id="{87867195-f2b8-4ac2-b0b6-6bb73cb33afc}" enabled="1" method="Privileged" siteId="{72f988bf-86f1-41af-91ab-2d7cd011db47}" contentBits="0" removed="0"/>
  <clbl:label id="{d5b0e46e-af26-40f8-bc06-c0e471e18c78}" enabled="1" method="Privileged" siteId="{9bc3d1cd-55ca-4e13-b5a2-a9e9deaeba3f}" contentBits="0" removed="0"/>
</clbl:labelList>
</file>

<file path=docProps/app.xml><?xml version="1.0" encoding="utf-8"?>
<Properties xmlns="http://schemas.openxmlformats.org/officeDocument/2006/extended-properties" xmlns:vt="http://schemas.openxmlformats.org/officeDocument/2006/docPropsVTypes">
  <Template>Build_2025_16-9 Event-template</Template>
  <TotalTime>586</TotalTime>
  <Words>2876</Words>
  <Application>Microsoft Office PowerPoint</Application>
  <PresentationFormat>Panorámica</PresentationFormat>
  <Paragraphs>290</Paragraphs>
  <Slides>31</Slides>
  <Notes>29</Notes>
  <HiddenSlides>4</HiddenSlides>
  <MMClips>1</MMClips>
  <ScaleCrop>false</ScaleCrop>
  <HeadingPairs>
    <vt:vector size="6" baseType="variant">
      <vt:variant>
        <vt:lpstr>Fuentes usadas</vt:lpstr>
      </vt:variant>
      <vt:variant>
        <vt:i4>13</vt:i4>
      </vt:variant>
      <vt:variant>
        <vt:lpstr>Tema</vt:lpstr>
      </vt:variant>
      <vt:variant>
        <vt:i4>4</vt:i4>
      </vt:variant>
      <vt:variant>
        <vt:lpstr>Títulos de diapositiva</vt:lpstr>
      </vt:variant>
      <vt:variant>
        <vt:i4>31</vt:i4>
      </vt:variant>
    </vt:vector>
  </HeadingPairs>
  <TitlesOfParts>
    <vt:vector size="48" baseType="lpstr">
      <vt:lpstr>Aptos</vt:lpstr>
      <vt:lpstr>Arial</vt:lpstr>
      <vt:lpstr>Calibri</vt:lpstr>
      <vt:lpstr>Century Gothic</vt:lpstr>
      <vt:lpstr>Mona Sans</vt:lpstr>
      <vt:lpstr>Mona Sans Medium</vt:lpstr>
      <vt:lpstr>Mona Sans SemiBold</vt:lpstr>
      <vt:lpstr>Segoe Sans Display Semibold</vt:lpstr>
      <vt:lpstr>Segoe UI</vt:lpstr>
      <vt:lpstr>Segoe UI Semibold</vt:lpstr>
      <vt:lpstr>SF Mono</vt:lpstr>
      <vt:lpstr>Wingdings</vt:lpstr>
      <vt:lpstr>Wingdings 3</vt:lpstr>
      <vt:lpstr>Microsoft Build 16:9 Template Light</vt:lpstr>
      <vt:lpstr>Microsoft Build 16:9 Template Dark</vt:lpstr>
      <vt:lpstr>General</vt:lpstr>
      <vt:lpstr>Sala de reuniones Ion</vt:lpstr>
      <vt:lpstr>Let’s Learn MCP Model Context Protocol</vt:lpstr>
      <vt:lpstr>Agenda</vt:lpstr>
      <vt:lpstr>¿Que es MCPs?</vt:lpstr>
      <vt:lpstr>¿Pero cómo proporcionamos contexto en tiempo real? ¿Cómo nos conectamos a nuestra base de datos? ¿Consultar los problemas de GitHub? ¿Ejecutar pruebas con lenguaje natural? ¿Cómo podemos cerrar las brechas entre nuestro código, el cliente y el LLM, y todo lo demás?</vt:lpstr>
      <vt:lpstr>Presentación de PowerPoint</vt:lpstr>
      <vt:lpstr>The need for MCP arises – a Timeline</vt:lpstr>
      <vt:lpstr>MCP is an open protocol that standardizes how applications provide context to LLMs.  It’s like USB-C but for AI </vt:lpstr>
      <vt:lpstr>Model Context Protocol  Created by Anthropic Adopted by the AI community Evolving Together</vt:lpstr>
      <vt:lpstr>Partes of MCP</vt:lpstr>
      <vt:lpstr>Demo</vt:lpstr>
      <vt:lpstr>MCP Deep-Dive Adapted from Mahesh Murag (Anthropic) AI Engineer session </vt:lpstr>
      <vt:lpstr>Tools</vt:lpstr>
      <vt:lpstr>Tools: User controls</vt:lpstr>
      <vt:lpstr>Resources</vt:lpstr>
      <vt:lpstr>Resources: Use cases</vt:lpstr>
      <vt:lpstr>Prompts</vt:lpstr>
      <vt:lpstr>Prompts: Use cases</vt:lpstr>
      <vt:lpstr>Demo</vt:lpstr>
      <vt:lpstr>Presentación de PowerPoint</vt:lpstr>
      <vt:lpstr>Presentación de PowerPoint</vt:lpstr>
      <vt:lpstr>Building an MCP</vt:lpstr>
      <vt:lpstr>Official SDKs</vt:lpstr>
      <vt:lpstr>Official C# SDK para MCP </vt:lpstr>
      <vt:lpstr>NuGet Packages</vt:lpstr>
      <vt:lpstr>Get Started</vt:lpstr>
      <vt:lpstr>Presentación de PowerPoint</vt:lpstr>
      <vt:lpstr>Presentación de PowerPoint</vt:lpstr>
      <vt:lpstr>Demo</vt:lpstr>
      <vt:lpstr>Model Context Protocol At  Microsoft  </vt:lpstr>
      <vt:lpstr>GitHub MCP Registry</vt:lpstr>
      <vt:lpstr>Presentación de PowerPoint</vt:lpstr>
    </vt:vector>
  </TitlesOfParts>
  <Manager>&lt;Comms manager name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Microsoft Build</dc:subject>
  <dc:creator>James Montemagno</dc:creator>
  <cp:keywords>Microsoft Build</cp:keywords>
  <dc:description/>
  <cp:lastModifiedBy>SVC-A098-IN1-REQTOOL</cp:lastModifiedBy>
  <cp:revision>24</cp:revision>
  <cp:lastPrinted>2023-02-15T20:48:24Z</cp:lastPrinted>
  <dcterms:created xsi:type="dcterms:W3CDTF">2025-04-28T21:42:00Z</dcterms:created>
  <dcterms:modified xsi:type="dcterms:W3CDTF">2025-11-17T21:51:36Z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0x010100839EAF23F8B9A846A116F3D9F08E1B09</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SetDate">
    <vt:lpwstr>2017-08-29T14:27:20.8568347-07:00</vt:lpwstr>
  </property>
  <property fmtid="{D5CDD505-2E9C-101B-9397-08002B2CF9AE}" pid="15" name="MSIP_Label_f42aa342-8706-4288-bd11-ebb85995028c_Name">
    <vt:lpwstr>General</vt:lpwstr>
  </property>
  <property fmtid="{D5CDD505-2E9C-101B-9397-08002B2CF9AE}" pid="16" name="MSIP_Label_f42aa342-8706-4288-bd11-ebb85995028c_Extended_MSFT_Method">
    <vt:lpwstr>Automatic</vt:lpwstr>
  </property>
  <property fmtid="{D5CDD505-2E9C-101B-9397-08002B2CF9AE}" pid="17" name="Sensitivity">
    <vt:lpwstr>General</vt:lpwstr>
  </property>
  <property fmtid="{D5CDD505-2E9C-101B-9397-08002B2CF9AE}" pid="18" name="Metadata">
    <vt:lpwstr/>
  </property>
  <property fmtid="{D5CDD505-2E9C-101B-9397-08002B2CF9AE}" pid="19" name="MediaServiceImageTags">
    <vt:lpwstr/>
  </property>
</Properties>
</file>